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948fac4a1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4968fc937440be"/>
  </p:sldMasterIdLst>
  <p:sldIdLst>
    <p:sldId xmlns:r="http://schemas.openxmlformats.org/officeDocument/2006/relationships" id="256" r:id="Rabd6fb8ee0824f13"/>
    <p:sldId xmlns:r="http://schemas.openxmlformats.org/officeDocument/2006/relationships" id="257" r:id="Rd337ba45226541c5"/>
    <p:sldId xmlns:r="http://schemas.openxmlformats.org/officeDocument/2006/relationships" id="258" r:id="R482898ebab8948d7"/>
    <p:sldId xmlns:r="http://schemas.openxmlformats.org/officeDocument/2006/relationships" id="259" r:id="R81e744a567464bba"/>
    <p:sldId xmlns:r="http://schemas.openxmlformats.org/officeDocument/2006/relationships" id="260" r:id="R00c6ac080a32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968fc937440be" /><Relationship Type="http://schemas.openxmlformats.org/officeDocument/2006/relationships/slide" Target="/ppt/slides/slide1.xml" Id="Rabd6fb8ee0824f13" /><Relationship Type="http://schemas.openxmlformats.org/officeDocument/2006/relationships/slide" Target="/ppt/slides/slide2.xml" Id="Rd337ba45226541c5" /><Relationship Type="http://schemas.openxmlformats.org/officeDocument/2006/relationships/slide" Target="/ppt/slides/slide3.xml" Id="R482898ebab8948d7" /><Relationship Type="http://schemas.openxmlformats.org/officeDocument/2006/relationships/slide" Target="/ppt/slides/slide4.xml" Id="R81e744a567464bba" /><Relationship Type="http://schemas.openxmlformats.org/officeDocument/2006/relationships/slide" Target="/ppt/slides/slide5.xml" Id="R00c6ac080a32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f6033a8d5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aa0850bb742d6" /><Relationship Type="http://schemas.openxmlformats.org/officeDocument/2006/relationships/theme" Target="/ppt/slideMasters/theme/theme1.xml" Id="R68c36a962747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aa0850bb7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78b7e00584c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fbed7d2f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029f3e36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35fd2ce06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4c25886b5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ROLLAG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ROLLAG KOMMUNE ble etablert [år] og holder til i Rollag.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Vrågåvegen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3626 Rollag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postmottak@rollag.kommune.no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www.rollag.kommune.no/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ROLLAG KOMMUNE</a:t>
            </a:r>
          </a:p>
        </p:txBody>
      </p:sp>
    </p:spTree>
  </p:cSld>
  <p:clrMapOvr>
    <a:masterClrMapping xmlns:a="http://schemas.openxmlformats.org/drawingml/2006/main"/>
  </p:clrMapOvr>
</p:sld>
</file>