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2d0552b7b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10f19b6904ffc"/>
  </p:sldMasterIdLst>
  <p:sldIdLst>
    <p:sldId xmlns:r="http://schemas.openxmlformats.org/officeDocument/2006/relationships" id="256" r:id="Rfa1b6d7ac46f4109"/>
    <p:sldId xmlns:r="http://schemas.openxmlformats.org/officeDocument/2006/relationships" id="257" r:id="R6115675d01564d92"/>
    <p:sldId xmlns:r="http://schemas.openxmlformats.org/officeDocument/2006/relationships" id="258" r:id="R9a5d30604cab44c0"/>
    <p:sldId xmlns:r="http://schemas.openxmlformats.org/officeDocument/2006/relationships" id="259" r:id="Ra19231e9ee304c27"/>
    <p:sldId xmlns:r="http://schemas.openxmlformats.org/officeDocument/2006/relationships" id="260" r:id="R81c3c7fcf13c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10f19b6904ffc" /><Relationship Type="http://schemas.openxmlformats.org/officeDocument/2006/relationships/slide" Target="/ppt/slides/slide1.xml" Id="Rfa1b6d7ac46f4109" /><Relationship Type="http://schemas.openxmlformats.org/officeDocument/2006/relationships/slide" Target="/ppt/slides/slide2.xml" Id="R6115675d01564d92" /><Relationship Type="http://schemas.openxmlformats.org/officeDocument/2006/relationships/slide" Target="/ppt/slides/slide3.xml" Id="R9a5d30604cab44c0" /><Relationship Type="http://schemas.openxmlformats.org/officeDocument/2006/relationships/slide" Target="/ppt/slides/slide4.xml" Id="Ra19231e9ee304c27" /><Relationship Type="http://schemas.openxmlformats.org/officeDocument/2006/relationships/slide" Target="/ppt/slides/slide5.xml" Id="R81c3c7fcf13c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760ca3d78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98f3afb5d412d" /><Relationship Type="http://schemas.openxmlformats.org/officeDocument/2006/relationships/theme" Target="/ppt/slideMasters/theme/theme1.xml" Id="Ra9036cbc240a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98f3afb5d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d5eb8f60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5beb52ff8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ec9a6b224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419fc0b17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791fe2c8a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KRØDSHERAD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KRØDSHERAD KOMMUNE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Ringnesveien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krodsherad.kommune@krodsherad.kommune.no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www.krodsherad.kommune.no/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