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5a1c5f189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9aae7585b4186"/>
  </p:sldMasterIdLst>
  <p:sldIdLst>
    <p:sldId xmlns:r="http://schemas.openxmlformats.org/officeDocument/2006/relationships" id="256" r:id="R086226897fd34caa"/>
    <p:sldId xmlns:r="http://schemas.openxmlformats.org/officeDocument/2006/relationships" id="257" r:id="R81d9e17133854199"/>
    <p:sldId xmlns:r="http://schemas.openxmlformats.org/officeDocument/2006/relationships" id="258" r:id="Ra5f0d3f665a84eee"/>
    <p:sldId xmlns:r="http://schemas.openxmlformats.org/officeDocument/2006/relationships" id="259" r:id="R1fbf4d0500ce4351"/>
    <p:sldId xmlns:r="http://schemas.openxmlformats.org/officeDocument/2006/relationships" id="260" r:id="Rd339a0ee76ef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9aae7585b4186" /><Relationship Type="http://schemas.openxmlformats.org/officeDocument/2006/relationships/slide" Target="/ppt/slides/slide1.xml" Id="R086226897fd34caa" /><Relationship Type="http://schemas.openxmlformats.org/officeDocument/2006/relationships/slide" Target="/ppt/slides/slide2.xml" Id="R81d9e17133854199" /><Relationship Type="http://schemas.openxmlformats.org/officeDocument/2006/relationships/slide" Target="/ppt/slides/slide3.xml" Id="Ra5f0d3f665a84eee" /><Relationship Type="http://schemas.openxmlformats.org/officeDocument/2006/relationships/slide" Target="/ppt/slides/slide4.xml" Id="R1fbf4d0500ce4351" /><Relationship Type="http://schemas.openxmlformats.org/officeDocument/2006/relationships/slide" Target="/ppt/slides/slide5.xml" Id="Rd339a0ee76ef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341b0344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06f0c46594330" /><Relationship Type="http://schemas.openxmlformats.org/officeDocument/2006/relationships/theme" Target="/ppt/slideMasters/theme/theme1.xml" Id="Rb242a93fb314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06f0c4659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a6914f37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6929a40b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058862f645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48a15718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786c3848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