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a815f50ac1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8312aa9dc14d04"/>
  </p:sldMasterIdLst>
  <p:sldIdLst>
    <p:sldId xmlns:r="http://schemas.openxmlformats.org/officeDocument/2006/relationships" id="256" r:id="R5a16737ee2c848e0"/>
    <p:sldId xmlns:r="http://schemas.openxmlformats.org/officeDocument/2006/relationships" id="257" r:id="Rd425c8311d9746c6"/>
    <p:sldId xmlns:r="http://schemas.openxmlformats.org/officeDocument/2006/relationships" id="258" r:id="R16288f0fe8644241"/>
    <p:sldId xmlns:r="http://schemas.openxmlformats.org/officeDocument/2006/relationships" id="259" r:id="R74452d58f9fd4fa9"/>
    <p:sldId xmlns:r="http://schemas.openxmlformats.org/officeDocument/2006/relationships" id="260" r:id="R33d00fbc268a44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312aa9dc14d04" /><Relationship Type="http://schemas.openxmlformats.org/officeDocument/2006/relationships/slide" Target="/ppt/slides/slide1.xml" Id="R5a16737ee2c848e0" /><Relationship Type="http://schemas.openxmlformats.org/officeDocument/2006/relationships/slide" Target="/ppt/slides/slide2.xml" Id="Rd425c8311d9746c6" /><Relationship Type="http://schemas.openxmlformats.org/officeDocument/2006/relationships/slide" Target="/ppt/slides/slide3.xml" Id="R16288f0fe8644241" /><Relationship Type="http://schemas.openxmlformats.org/officeDocument/2006/relationships/slide" Target="/ppt/slides/slide4.xml" Id="R74452d58f9fd4fa9" /><Relationship Type="http://schemas.openxmlformats.org/officeDocument/2006/relationships/slide" Target="/ppt/slides/slide5.xml" Id="R33d00fbc268a44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6eddaa43d841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59b38a56b4696" /><Relationship Type="http://schemas.openxmlformats.org/officeDocument/2006/relationships/theme" Target="/ppt/slideMasters/theme/theme1.xml" Id="Rc488881d07b242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559b38a56b46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7c3decffb4d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e79add92341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711b6ae544e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07076f79347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4df1d87f646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KOMMUNE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Hemsedalsvegen 2889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 40 88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postmottak@hemsedal.kommune.no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www.hemsedal.kommune.no/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964 952 701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