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8978d036de41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aaedafaa5b4333"/>
  </p:sldMasterIdLst>
  <p:sldIdLst>
    <p:sldId xmlns:r="http://schemas.openxmlformats.org/officeDocument/2006/relationships" id="256" r:id="Ra8d8d6bb391e4ca3"/>
    <p:sldId xmlns:r="http://schemas.openxmlformats.org/officeDocument/2006/relationships" id="257" r:id="R3f491e0fc59741c9"/>
    <p:sldId xmlns:r="http://schemas.openxmlformats.org/officeDocument/2006/relationships" id="258" r:id="Rf6c2114c4f934f08"/>
    <p:sldId xmlns:r="http://schemas.openxmlformats.org/officeDocument/2006/relationships" id="259" r:id="Rc22fac665ac64e33"/>
    <p:sldId xmlns:r="http://schemas.openxmlformats.org/officeDocument/2006/relationships" id="260" r:id="R625806c6e48b4a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aaedafaa5b4333" /><Relationship Type="http://schemas.openxmlformats.org/officeDocument/2006/relationships/slide" Target="/ppt/slides/slide1.xml" Id="Ra8d8d6bb391e4ca3" /><Relationship Type="http://schemas.openxmlformats.org/officeDocument/2006/relationships/slide" Target="/ppt/slides/slide2.xml" Id="R3f491e0fc59741c9" /><Relationship Type="http://schemas.openxmlformats.org/officeDocument/2006/relationships/slide" Target="/ppt/slides/slide3.xml" Id="Rf6c2114c4f934f08" /><Relationship Type="http://schemas.openxmlformats.org/officeDocument/2006/relationships/slide" Target="/ppt/slides/slide4.xml" Id="Rc22fac665ac64e33" /><Relationship Type="http://schemas.openxmlformats.org/officeDocument/2006/relationships/slide" Target="/ppt/slides/slide5.xml" Id="R625806c6e48b4a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7047b74ce44e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d091d6c89470d" /><Relationship Type="http://schemas.openxmlformats.org/officeDocument/2006/relationships/theme" Target="/ppt/slideMasters/theme/theme1.xml" Id="R0458972dcdcf4f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fd091d6c8947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28435ff5d4b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0acdf56bd46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b5bf6468eb43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0d716b82f4b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a21b8bfd24d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GOL KOMMUNE ble etablert [år] og holder til i Gol.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3550 Gol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 02 90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postmottak@gol.kommune.no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www.gol.kommune.no/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964 952 612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 KOMMUNE</a:t>
            </a:r>
          </a:p>
        </p:txBody>
      </p:sp>
    </p:spTree>
  </p:cSld>
  <p:clrMapOvr>
    <a:masterClrMapping xmlns:a="http://schemas.openxmlformats.org/drawingml/2006/main"/>
  </p:clrMapOvr>
</p:sld>
</file>