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400883976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70043551640b7"/>
  </p:sldMasterIdLst>
  <p:sldIdLst>
    <p:sldId xmlns:r="http://schemas.openxmlformats.org/officeDocument/2006/relationships" id="256" r:id="R437586d48b624250"/>
    <p:sldId xmlns:r="http://schemas.openxmlformats.org/officeDocument/2006/relationships" id="257" r:id="Rf59035e6a6d84570"/>
    <p:sldId xmlns:r="http://schemas.openxmlformats.org/officeDocument/2006/relationships" id="258" r:id="R7cf623ed41fd4c9c"/>
    <p:sldId xmlns:r="http://schemas.openxmlformats.org/officeDocument/2006/relationships" id="259" r:id="R260ba50ecae24282"/>
    <p:sldId xmlns:r="http://schemas.openxmlformats.org/officeDocument/2006/relationships" id="260" r:id="Rc89cfcfbb4b5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70043551640b7" /><Relationship Type="http://schemas.openxmlformats.org/officeDocument/2006/relationships/slide" Target="/ppt/slides/slide1.xml" Id="R437586d48b624250" /><Relationship Type="http://schemas.openxmlformats.org/officeDocument/2006/relationships/slide" Target="/ppt/slides/slide2.xml" Id="Rf59035e6a6d84570" /><Relationship Type="http://schemas.openxmlformats.org/officeDocument/2006/relationships/slide" Target="/ppt/slides/slide3.xml" Id="R7cf623ed41fd4c9c" /><Relationship Type="http://schemas.openxmlformats.org/officeDocument/2006/relationships/slide" Target="/ppt/slides/slide4.xml" Id="R260ba50ecae24282" /><Relationship Type="http://schemas.openxmlformats.org/officeDocument/2006/relationships/slide" Target="/ppt/slides/slide5.xml" Id="Rc89cfcfbb4b5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0ae16a98b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cf1478fb94827" /><Relationship Type="http://schemas.openxmlformats.org/officeDocument/2006/relationships/theme" Target="/ppt/slideMasters/theme/theme1.xml" Id="R34dffc2caf85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cf1478fb9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e22c7191a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d3e8bd568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e8902184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1c0a35384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b472577b8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