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1b02d1bd242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9b54be8a854f14"/>
  </p:sldMasterIdLst>
  <p:sldIdLst>
    <p:sldId xmlns:r="http://schemas.openxmlformats.org/officeDocument/2006/relationships" id="256" r:id="R5af702c5c30f492c"/>
    <p:sldId xmlns:r="http://schemas.openxmlformats.org/officeDocument/2006/relationships" id="257" r:id="R80f9dcd9f9814211"/>
    <p:sldId xmlns:r="http://schemas.openxmlformats.org/officeDocument/2006/relationships" id="258" r:id="Rb768e6f7fad84afc"/>
    <p:sldId xmlns:r="http://schemas.openxmlformats.org/officeDocument/2006/relationships" id="259" r:id="R6328d158b6554d29"/>
    <p:sldId xmlns:r="http://schemas.openxmlformats.org/officeDocument/2006/relationships" id="260" r:id="R0c220817516b4f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b54be8a854f14" /><Relationship Type="http://schemas.openxmlformats.org/officeDocument/2006/relationships/slide" Target="/ppt/slides/slide1.xml" Id="R5af702c5c30f492c" /><Relationship Type="http://schemas.openxmlformats.org/officeDocument/2006/relationships/slide" Target="/ppt/slides/slide2.xml" Id="R80f9dcd9f9814211" /><Relationship Type="http://schemas.openxmlformats.org/officeDocument/2006/relationships/slide" Target="/ppt/slides/slide3.xml" Id="Rb768e6f7fad84afc" /><Relationship Type="http://schemas.openxmlformats.org/officeDocument/2006/relationships/slide" Target="/ppt/slides/slide4.xml" Id="R6328d158b6554d29" /><Relationship Type="http://schemas.openxmlformats.org/officeDocument/2006/relationships/slide" Target="/ppt/slides/slide5.xml" Id="R0c220817516b4f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e7534d25a45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63b37f8fa4294" /><Relationship Type="http://schemas.openxmlformats.org/officeDocument/2006/relationships/theme" Target="/ppt/slideMasters/theme/theme1.xml" Id="Rba7e168f518e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a63b37f8fa42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2ef10434844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53858c2f246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01cbc4bf746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87ade664b42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99e651840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 KOMMUNE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05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postmottak@flaa.kommune.no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www.flaa.kommune.no/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964 951 462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 KOMMUNE</a:t>
            </a:r>
          </a:p>
        </p:txBody>
      </p:sp>
    </p:spTree>
  </p:cSld>
  <p:clrMapOvr>
    <a:masterClrMapping xmlns:a="http://schemas.openxmlformats.org/drawingml/2006/main"/>
  </p:clrMapOvr>
</p:sld>
</file>