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9cfb88560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d4f601cf5420b"/>
  </p:sldMasterIdLst>
  <p:sldIdLst>
    <p:sldId xmlns:r="http://schemas.openxmlformats.org/officeDocument/2006/relationships" id="256" r:id="Rc1253a3c9d1f4c8c"/>
    <p:sldId xmlns:r="http://schemas.openxmlformats.org/officeDocument/2006/relationships" id="257" r:id="R0c6b17ba43054404"/>
    <p:sldId xmlns:r="http://schemas.openxmlformats.org/officeDocument/2006/relationships" id="258" r:id="Rf0b6c71138ba45e9"/>
    <p:sldId xmlns:r="http://schemas.openxmlformats.org/officeDocument/2006/relationships" id="259" r:id="R8ff7b946045e4ee6"/>
    <p:sldId xmlns:r="http://schemas.openxmlformats.org/officeDocument/2006/relationships" id="260" r:id="Rdca125f72f12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d4f601cf5420b" /><Relationship Type="http://schemas.openxmlformats.org/officeDocument/2006/relationships/slide" Target="/ppt/slides/slide1.xml" Id="Rc1253a3c9d1f4c8c" /><Relationship Type="http://schemas.openxmlformats.org/officeDocument/2006/relationships/slide" Target="/ppt/slides/slide2.xml" Id="R0c6b17ba43054404" /><Relationship Type="http://schemas.openxmlformats.org/officeDocument/2006/relationships/slide" Target="/ppt/slides/slide3.xml" Id="Rf0b6c71138ba45e9" /><Relationship Type="http://schemas.openxmlformats.org/officeDocument/2006/relationships/slide" Target="/ppt/slides/slide4.xml" Id="R8ff7b946045e4ee6" /><Relationship Type="http://schemas.openxmlformats.org/officeDocument/2006/relationships/slide" Target="/ppt/slides/slide5.xml" Id="Rdca125f72f12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1dd052ccf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f92d772f4b49" /><Relationship Type="http://schemas.openxmlformats.org/officeDocument/2006/relationships/theme" Target="/ppt/slideMasters/theme/theme1.xml" Id="Rb2599cf1009e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6f92d772f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025f5a663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8cdb5c9e7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ae16224a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406d2edb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f2624b0d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