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caa976a61749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48e8bc4e04927"/>
  </p:sldMasterIdLst>
  <p:sldIdLst>
    <p:sldId xmlns:r="http://schemas.openxmlformats.org/officeDocument/2006/relationships" id="256" r:id="R88247a964b9040b2"/>
    <p:sldId xmlns:r="http://schemas.openxmlformats.org/officeDocument/2006/relationships" id="257" r:id="Ra92ea2ce43bc4305"/>
    <p:sldId xmlns:r="http://schemas.openxmlformats.org/officeDocument/2006/relationships" id="258" r:id="R8d95192118a5475e"/>
    <p:sldId xmlns:r="http://schemas.openxmlformats.org/officeDocument/2006/relationships" id="259" r:id="Rf81e991c30ad4099"/>
    <p:sldId xmlns:r="http://schemas.openxmlformats.org/officeDocument/2006/relationships" id="260" r:id="R660da4d7ed87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48e8bc4e04927" /><Relationship Type="http://schemas.openxmlformats.org/officeDocument/2006/relationships/slide" Target="/ppt/slides/slide1.xml" Id="R88247a964b9040b2" /><Relationship Type="http://schemas.openxmlformats.org/officeDocument/2006/relationships/slide" Target="/ppt/slides/slide2.xml" Id="Ra92ea2ce43bc4305" /><Relationship Type="http://schemas.openxmlformats.org/officeDocument/2006/relationships/slide" Target="/ppt/slides/slide3.xml" Id="R8d95192118a5475e" /><Relationship Type="http://schemas.openxmlformats.org/officeDocument/2006/relationships/slide" Target="/ppt/slides/slide4.xml" Id="Rf81e991c30ad4099" /><Relationship Type="http://schemas.openxmlformats.org/officeDocument/2006/relationships/slide" Target="/ppt/slides/slide5.xml" Id="R660da4d7ed87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fdf50e8ca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0c62b9e04801" /><Relationship Type="http://schemas.openxmlformats.org/officeDocument/2006/relationships/theme" Target="/ppt/slideMasters/theme/theme1.xml" Id="R2f140352411a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10c62b9e0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14a63864649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6fc93eaaf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e5503f313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5bb8dda8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0778af0c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ØSTRE TOTEN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TOTEN KOMMUNE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TOTEN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14 15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postmottak@ostre-toten.kommune.no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www.ostre-toten.kommune.no/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ØSTRE TOTEN KOMMUNE</a:t>
            </a:r>
          </a:p>
        </p:txBody>
      </p:sp>
    </p:spTree>
  </p:cSld>
  <p:clrMapOvr>
    <a:masterClrMapping xmlns:a="http://schemas.openxmlformats.org/drawingml/2006/main"/>
  </p:clrMapOvr>
</p:sld>
</file>