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bec097a27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bfbd2b4534b71"/>
  </p:sldMasterIdLst>
  <p:sldIdLst>
    <p:sldId xmlns:r="http://schemas.openxmlformats.org/officeDocument/2006/relationships" id="256" r:id="Rcd316d9ad5264744"/>
    <p:sldId xmlns:r="http://schemas.openxmlformats.org/officeDocument/2006/relationships" id="257" r:id="R6b1a0f5b667345dd"/>
    <p:sldId xmlns:r="http://schemas.openxmlformats.org/officeDocument/2006/relationships" id="258" r:id="R2c178be4dd8040f0"/>
    <p:sldId xmlns:r="http://schemas.openxmlformats.org/officeDocument/2006/relationships" id="259" r:id="R6d191047d31f4b99"/>
    <p:sldId xmlns:r="http://schemas.openxmlformats.org/officeDocument/2006/relationships" id="260" r:id="R6c4486ebe974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bfbd2b4534b71" /><Relationship Type="http://schemas.openxmlformats.org/officeDocument/2006/relationships/slide" Target="/ppt/slides/slide1.xml" Id="Rcd316d9ad5264744" /><Relationship Type="http://schemas.openxmlformats.org/officeDocument/2006/relationships/slide" Target="/ppt/slides/slide2.xml" Id="R6b1a0f5b667345dd" /><Relationship Type="http://schemas.openxmlformats.org/officeDocument/2006/relationships/slide" Target="/ppt/slides/slide3.xml" Id="R2c178be4dd8040f0" /><Relationship Type="http://schemas.openxmlformats.org/officeDocument/2006/relationships/slide" Target="/ppt/slides/slide4.xml" Id="R6d191047d31f4b99" /><Relationship Type="http://schemas.openxmlformats.org/officeDocument/2006/relationships/slide" Target="/ppt/slides/slide5.xml" Id="R6c4486ebe974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d0cad2f0b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d4e204d694395" /><Relationship Type="http://schemas.openxmlformats.org/officeDocument/2006/relationships/theme" Target="/ppt/slideMasters/theme/theme1.xml" Id="R709f8cea81fe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d4e204d69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fccfcfa4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bd6ce049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9e2626c30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bb20a2a42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e29d5068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