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2b045267a2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9c241b5bf4468"/>
  </p:sldMasterIdLst>
  <p:sldIdLst>
    <p:sldId xmlns:r="http://schemas.openxmlformats.org/officeDocument/2006/relationships" id="256" r:id="R363d47a067fc4a03"/>
    <p:sldId xmlns:r="http://schemas.openxmlformats.org/officeDocument/2006/relationships" id="257" r:id="Ra20d4644d0d041ff"/>
    <p:sldId xmlns:r="http://schemas.openxmlformats.org/officeDocument/2006/relationships" id="258" r:id="R17275984923449af"/>
    <p:sldId xmlns:r="http://schemas.openxmlformats.org/officeDocument/2006/relationships" id="259" r:id="R8ef6153953b44c25"/>
    <p:sldId xmlns:r="http://schemas.openxmlformats.org/officeDocument/2006/relationships" id="260" r:id="R52d66a62da58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9c241b5bf4468" /><Relationship Type="http://schemas.openxmlformats.org/officeDocument/2006/relationships/slide" Target="/ppt/slides/slide1.xml" Id="R363d47a067fc4a03" /><Relationship Type="http://schemas.openxmlformats.org/officeDocument/2006/relationships/slide" Target="/ppt/slides/slide2.xml" Id="Ra20d4644d0d041ff" /><Relationship Type="http://schemas.openxmlformats.org/officeDocument/2006/relationships/slide" Target="/ppt/slides/slide3.xml" Id="R17275984923449af" /><Relationship Type="http://schemas.openxmlformats.org/officeDocument/2006/relationships/slide" Target="/ppt/slides/slide4.xml" Id="R8ef6153953b44c25" /><Relationship Type="http://schemas.openxmlformats.org/officeDocument/2006/relationships/slide" Target="/ppt/slides/slide5.xml" Id="R52d66a62da58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85635511b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93179e8de4401" /><Relationship Type="http://schemas.openxmlformats.org/officeDocument/2006/relationships/theme" Target="/ppt/slideMasters/theme/theme1.xml" Id="R547486ed7b1541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b93179e8de44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b7f2ae9224e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0d5c4ea78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c29a47a58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97865503c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3990dc68141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LESJA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LESJA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LESJA KOMMUNE ble etablert [år] og holder til i Lesja.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LESJA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LESJA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LESJA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Jakup B. Klukstads veg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2665 Lesja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24 41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postmottak@lesja.kommune.no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www.lesja.kommune.no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964 949 204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LESJA KOMMUNE</a:t>
            </a:r>
          </a:p>
        </p:txBody>
      </p:sp>
    </p:spTree>
  </p:cSld>
  <p:clrMapOvr>
    <a:masterClrMapping xmlns:a="http://schemas.openxmlformats.org/drawingml/2006/main"/>
  </p:clrMapOvr>
</p:sld>
</file>