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f32511686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344580c284027"/>
  </p:sldMasterIdLst>
  <p:sldIdLst>
    <p:sldId xmlns:r="http://schemas.openxmlformats.org/officeDocument/2006/relationships" id="256" r:id="Rfef6f3b4cf894b2c"/>
    <p:sldId xmlns:r="http://schemas.openxmlformats.org/officeDocument/2006/relationships" id="257" r:id="Rd24c6a20bd9e497c"/>
    <p:sldId xmlns:r="http://schemas.openxmlformats.org/officeDocument/2006/relationships" id="258" r:id="R22002ba0c4bf4e7c"/>
    <p:sldId xmlns:r="http://schemas.openxmlformats.org/officeDocument/2006/relationships" id="259" r:id="R8bf2b049210446d3"/>
    <p:sldId xmlns:r="http://schemas.openxmlformats.org/officeDocument/2006/relationships" id="260" r:id="R22a237599ea9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344580c284027" /><Relationship Type="http://schemas.openxmlformats.org/officeDocument/2006/relationships/slide" Target="/ppt/slides/slide1.xml" Id="Rfef6f3b4cf894b2c" /><Relationship Type="http://schemas.openxmlformats.org/officeDocument/2006/relationships/slide" Target="/ppt/slides/slide2.xml" Id="Rd24c6a20bd9e497c" /><Relationship Type="http://schemas.openxmlformats.org/officeDocument/2006/relationships/slide" Target="/ppt/slides/slide3.xml" Id="R22002ba0c4bf4e7c" /><Relationship Type="http://schemas.openxmlformats.org/officeDocument/2006/relationships/slide" Target="/ppt/slides/slide4.xml" Id="R8bf2b049210446d3" /><Relationship Type="http://schemas.openxmlformats.org/officeDocument/2006/relationships/slide" Target="/ppt/slides/slide5.xml" Id="R22a237599ea9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e3ecf966f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0643ce704cae" /><Relationship Type="http://schemas.openxmlformats.org/officeDocument/2006/relationships/theme" Target="/ppt/slideMasters/theme/theme1.xml" Id="R69e78c4eaad1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00643ce70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723608958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626d069f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1271fcef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04260d7c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cde6e59db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KOMMUNE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37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www.hvaler.kommune.no/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