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8497d3950544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fa9a933b4d4318"/>
  </p:sldMasterIdLst>
  <p:sldIdLst>
    <p:sldId xmlns:r="http://schemas.openxmlformats.org/officeDocument/2006/relationships" id="256" r:id="R7e9491dd323e4780"/>
    <p:sldId xmlns:r="http://schemas.openxmlformats.org/officeDocument/2006/relationships" id="257" r:id="R80bb2dc622ba44ec"/>
    <p:sldId xmlns:r="http://schemas.openxmlformats.org/officeDocument/2006/relationships" id="258" r:id="R90424ad7e6e34ec6"/>
    <p:sldId xmlns:r="http://schemas.openxmlformats.org/officeDocument/2006/relationships" id="259" r:id="R126aabe4cbbc40a5"/>
    <p:sldId xmlns:r="http://schemas.openxmlformats.org/officeDocument/2006/relationships" id="260" r:id="Rd0aecf7cc02c48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fa9a933b4d4318" /><Relationship Type="http://schemas.openxmlformats.org/officeDocument/2006/relationships/slide" Target="/ppt/slides/slide1.xml" Id="R7e9491dd323e4780" /><Relationship Type="http://schemas.openxmlformats.org/officeDocument/2006/relationships/slide" Target="/ppt/slides/slide2.xml" Id="R80bb2dc622ba44ec" /><Relationship Type="http://schemas.openxmlformats.org/officeDocument/2006/relationships/slide" Target="/ppt/slides/slide3.xml" Id="R90424ad7e6e34ec6" /><Relationship Type="http://schemas.openxmlformats.org/officeDocument/2006/relationships/slide" Target="/ppt/slides/slide4.xml" Id="R126aabe4cbbc40a5" /><Relationship Type="http://schemas.openxmlformats.org/officeDocument/2006/relationships/slide" Target="/ppt/slides/slide5.xml" Id="Rd0aecf7cc02c48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084bff721a43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6fafc0ddd4285" /><Relationship Type="http://schemas.openxmlformats.org/officeDocument/2006/relationships/theme" Target="/ppt/slideMasters/theme/theme1.xml" Id="Rfa64d447d4fc46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16fafc0ddd42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da74b452e64f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94948d4dca45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f4d7289b3b49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4e6ce31cf40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d24467fd14a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MARKER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MARKER KOMMUNE ble etablert [år] og holder til i Ørje.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1870 Ørje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81 05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post@marker.kommune.no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www.marker.kommune.no/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964 944 334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MARKER KOMMUNE</a:t>
            </a:r>
          </a:p>
        </p:txBody>
      </p:sp>
    </p:spTree>
  </p:cSld>
  <p:clrMapOvr>
    <a:masterClrMapping xmlns:a="http://schemas.openxmlformats.org/drawingml/2006/main"/>
  </p:clrMapOvr>
</p:sld>
</file>