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499eeec7e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e8ed436084e28"/>
  </p:sldMasterIdLst>
  <p:sldIdLst>
    <p:sldId xmlns:r="http://schemas.openxmlformats.org/officeDocument/2006/relationships" id="256" r:id="R4f256776747e4046"/>
    <p:sldId xmlns:r="http://schemas.openxmlformats.org/officeDocument/2006/relationships" id="257" r:id="R1d81c38152ec4fd2"/>
    <p:sldId xmlns:r="http://schemas.openxmlformats.org/officeDocument/2006/relationships" id="258" r:id="R634082dd0eba4bda"/>
    <p:sldId xmlns:r="http://schemas.openxmlformats.org/officeDocument/2006/relationships" id="259" r:id="Rcaec2ad7669e4386"/>
    <p:sldId xmlns:r="http://schemas.openxmlformats.org/officeDocument/2006/relationships" id="260" r:id="R4826b7a870794faa"/>
    <p:sldId xmlns:r="http://schemas.openxmlformats.org/officeDocument/2006/relationships" id="261" r:id="R6adf2fcc5f42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e8ed436084e28" /><Relationship Type="http://schemas.openxmlformats.org/officeDocument/2006/relationships/slide" Target="/ppt/slides/slide1.xml" Id="R4f256776747e4046" /><Relationship Type="http://schemas.openxmlformats.org/officeDocument/2006/relationships/slide" Target="/ppt/slides/slide2.xml" Id="R1d81c38152ec4fd2" /><Relationship Type="http://schemas.openxmlformats.org/officeDocument/2006/relationships/slide" Target="/ppt/slides/slide3.xml" Id="R634082dd0eba4bda" /><Relationship Type="http://schemas.openxmlformats.org/officeDocument/2006/relationships/slide" Target="/ppt/slides/slide4.xml" Id="Rcaec2ad7669e4386" /><Relationship Type="http://schemas.openxmlformats.org/officeDocument/2006/relationships/slide" Target="/ppt/slides/slide5.xml" Id="R4826b7a870794faa" /><Relationship Type="http://schemas.openxmlformats.org/officeDocument/2006/relationships/slide" Target="/ppt/slides/slide6.xml" Id="R6adf2fcc5f42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95b1711b5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4ce91380744dd" /><Relationship Type="http://schemas.openxmlformats.org/officeDocument/2006/relationships/theme" Target="/ppt/slideMasters/theme/theme1.xml" Id="R4a57cb6a8280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4ce913807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c01e4e4f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79154bc7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9d0db988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3cf41710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6c8301ea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e8d0fc0a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