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8d5e7fef804f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178e25d71e4504"/>
  </p:sldMasterIdLst>
  <p:sldIdLst>
    <p:sldId xmlns:r="http://schemas.openxmlformats.org/officeDocument/2006/relationships" id="256" r:id="R1acc9d2b10ec42a8"/>
    <p:sldId xmlns:r="http://schemas.openxmlformats.org/officeDocument/2006/relationships" id="257" r:id="R578249c71ef94ba0"/>
    <p:sldId xmlns:r="http://schemas.openxmlformats.org/officeDocument/2006/relationships" id="258" r:id="Rbf37e9c06e734311"/>
    <p:sldId xmlns:r="http://schemas.openxmlformats.org/officeDocument/2006/relationships" id="259" r:id="Rba14b9aca3b44b25"/>
    <p:sldId xmlns:r="http://schemas.openxmlformats.org/officeDocument/2006/relationships" id="260" r:id="R5450e2761bc44d62"/>
    <p:sldId xmlns:r="http://schemas.openxmlformats.org/officeDocument/2006/relationships" id="261" r:id="Ra02a99ccbb3c4b02"/>
    <p:sldId xmlns:r="http://schemas.openxmlformats.org/officeDocument/2006/relationships" id="262" r:id="R4fdc34e17c21484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178e25d71e4504" /><Relationship Type="http://schemas.openxmlformats.org/officeDocument/2006/relationships/slide" Target="/ppt/slides/slide1.xml" Id="R1acc9d2b10ec42a8" /><Relationship Type="http://schemas.openxmlformats.org/officeDocument/2006/relationships/slide" Target="/ppt/slides/slide2.xml" Id="R578249c71ef94ba0" /><Relationship Type="http://schemas.openxmlformats.org/officeDocument/2006/relationships/slide" Target="/ppt/slides/slide3.xml" Id="Rbf37e9c06e734311" /><Relationship Type="http://schemas.openxmlformats.org/officeDocument/2006/relationships/slide" Target="/ppt/slides/slide4.xml" Id="Rba14b9aca3b44b25" /><Relationship Type="http://schemas.openxmlformats.org/officeDocument/2006/relationships/slide" Target="/ppt/slides/slide5.xml" Id="R5450e2761bc44d62" /><Relationship Type="http://schemas.openxmlformats.org/officeDocument/2006/relationships/slide" Target="/ppt/slides/slide6.xml" Id="Ra02a99ccbb3c4b02" /><Relationship Type="http://schemas.openxmlformats.org/officeDocument/2006/relationships/slide" Target="/ppt/slides/slide7.xml" Id="R4fdc34e17c21484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31a6dbcd38d412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5bf7444ce64bcc" /><Relationship Type="http://schemas.openxmlformats.org/officeDocument/2006/relationships/theme" Target="/ppt/slideMasters/theme/theme1.xml" Id="Rabb14826f829457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5bf7444ce64b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0ce3692ece43b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4efdbcc2c645a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8e1921b3248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f206d1d11342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711d94558480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7a6da5e05b4a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bf32d19bb49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AUESTAD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AUESTAD AS ble etablert [år] og holder til i Varhaug.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84 026 560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4 164 108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5 961 752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15 453 498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34 975 154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GORDON BØE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TAPTO HOLDING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AUESTAD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Stasjonsvegen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4360 Varhaug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43 01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spar.varhaug@ngbutikk.net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964 920 060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AUESTAD AS</a:t>
            </a:r>
          </a:p>
        </p:txBody>
      </p:sp>
    </p:spTree>
  </p:cSld>
  <p:clrMapOvr>
    <a:masterClrMapping xmlns:a="http://schemas.openxmlformats.org/drawingml/2006/main"/>
  </p:clrMapOvr>
</p:sld>
</file>