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c3c0d3672249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445b25a7e9471e"/>
  </p:sldMasterIdLst>
  <p:sldIdLst>
    <p:sldId xmlns:r="http://schemas.openxmlformats.org/officeDocument/2006/relationships" id="256" r:id="Rcf3239ea777d4e03"/>
    <p:sldId xmlns:r="http://schemas.openxmlformats.org/officeDocument/2006/relationships" id="257" r:id="R3ab55502320440e5"/>
    <p:sldId xmlns:r="http://schemas.openxmlformats.org/officeDocument/2006/relationships" id="258" r:id="Ra5c3078035474690"/>
    <p:sldId xmlns:r="http://schemas.openxmlformats.org/officeDocument/2006/relationships" id="259" r:id="R4b28820279cf4433"/>
    <p:sldId xmlns:r="http://schemas.openxmlformats.org/officeDocument/2006/relationships" id="260" r:id="R73cae970b4484961"/>
    <p:sldId xmlns:r="http://schemas.openxmlformats.org/officeDocument/2006/relationships" id="261" r:id="R665befbec8f943b6"/>
    <p:sldId xmlns:r="http://schemas.openxmlformats.org/officeDocument/2006/relationships" id="262" r:id="R2af7dad1045445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45b25a7e9471e" /><Relationship Type="http://schemas.openxmlformats.org/officeDocument/2006/relationships/slide" Target="/ppt/slides/slide1.xml" Id="Rcf3239ea777d4e03" /><Relationship Type="http://schemas.openxmlformats.org/officeDocument/2006/relationships/slide" Target="/ppt/slides/slide2.xml" Id="R3ab55502320440e5" /><Relationship Type="http://schemas.openxmlformats.org/officeDocument/2006/relationships/slide" Target="/ppt/slides/slide3.xml" Id="Ra5c3078035474690" /><Relationship Type="http://schemas.openxmlformats.org/officeDocument/2006/relationships/slide" Target="/ppt/slides/slide4.xml" Id="R4b28820279cf4433" /><Relationship Type="http://schemas.openxmlformats.org/officeDocument/2006/relationships/slide" Target="/ppt/slides/slide5.xml" Id="R73cae970b4484961" /><Relationship Type="http://schemas.openxmlformats.org/officeDocument/2006/relationships/slide" Target="/ppt/slides/slide6.xml" Id="R665befbec8f943b6" /><Relationship Type="http://schemas.openxmlformats.org/officeDocument/2006/relationships/slide" Target="/ppt/slides/slide7.xml" Id="R2af7dad1045445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29e771f43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c0b1e4eb044dd" /><Relationship Type="http://schemas.openxmlformats.org/officeDocument/2006/relationships/theme" Target="/ppt/slideMasters/theme/theme1.xml" Id="R11cbcbf1bde447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ac0b1e4eb0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feed62c0c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60de96e6d4d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bdd17b2a140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b77e7b7ed4c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7491314ee47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cf36b64114f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b3e41807a4b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EVENTYRHUS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EVENTYRHUS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EVENTYRHUS AS ble etablert [år] og holder til i Skallestad.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EVENTYRHUS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EVENTYRHUS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EVENTYRHUS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39 423 971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1 438 957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28 335 291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EVENTYRHUS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DATENDO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ÅRØYSUND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SOLEMA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EVENTYRHUS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Løkkeåsveien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3138 Skallestad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34 57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964 901 201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EVENTYRHUS AS</a:t>
            </a:r>
          </a:p>
        </p:txBody>
      </p:sp>
    </p:spTree>
  </p:cSld>
  <p:clrMapOvr>
    <a:masterClrMapping xmlns:a="http://schemas.openxmlformats.org/drawingml/2006/main"/>
  </p:clrMapOvr>
</p:sld>
</file>