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358a5904b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98729fd8246ed"/>
  </p:sldMasterIdLst>
  <p:sldIdLst>
    <p:sldId xmlns:r="http://schemas.openxmlformats.org/officeDocument/2006/relationships" id="256" r:id="R89d6baabfb694f4d"/>
    <p:sldId xmlns:r="http://schemas.openxmlformats.org/officeDocument/2006/relationships" id="257" r:id="R4f496b2e6d9049e4"/>
    <p:sldId xmlns:r="http://schemas.openxmlformats.org/officeDocument/2006/relationships" id="258" r:id="Raff99ca8fe064291"/>
    <p:sldId xmlns:r="http://schemas.openxmlformats.org/officeDocument/2006/relationships" id="259" r:id="Rf4333765898648b3"/>
    <p:sldId xmlns:r="http://schemas.openxmlformats.org/officeDocument/2006/relationships" id="260" r:id="R22a140b24a564b02"/>
    <p:sldId xmlns:r="http://schemas.openxmlformats.org/officeDocument/2006/relationships" id="261" r:id="R9173c3fea7a24351"/>
    <p:sldId xmlns:r="http://schemas.openxmlformats.org/officeDocument/2006/relationships" id="262" r:id="Ree8b38ea85a3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98729fd8246ed" /><Relationship Type="http://schemas.openxmlformats.org/officeDocument/2006/relationships/slide" Target="/ppt/slides/slide1.xml" Id="R89d6baabfb694f4d" /><Relationship Type="http://schemas.openxmlformats.org/officeDocument/2006/relationships/slide" Target="/ppt/slides/slide2.xml" Id="R4f496b2e6d9049e4" /><Relationship Type="http://schemas.openxmlformats.org/officeDocument/2006/relationships/slide" Target="/ppt/slides/slide3.xml" Id="Raff99ca8fe064291" /><Relationship Type="http://schemas.openxmlformats.org/officeDocument/2006/relationships/slide" Target="/ppt/slides/slide4.xml" Id="Rf4333765898648b3" /><Relationship Type="http://schemas.openxmlformats.org/officeDocument/2006/relationships/slide" Target="/ppt/slides/slide5.xml" Id="R22a140b24a564b02" /><Relationship Type="http://schemas.openxmlformats.org/officeDocument/2006/relationships/slide" Target="/ppt/slides/slide6.xml" Id="R9173c3fea7a24351" /><Relationship Type="http://schemas.openxmlformats.org/officeDocument/2006/relationships/slide" Target="/ppt/slides/slide7.xml" Id="Ree8b38ea85a3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dcaad7d99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96ca902a4137" /><Relationship Type="http://schemas.openxmlformats.org/officeDocument/2006/relationships/theme" Target="/ppt/slideMasters/theme/theme1.xml" Id="R3c9c4300eea3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896ca902a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accb87d9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7ce1eae0f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eb9d9cc57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bbc375dc5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d9a6db057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e7edd4e01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9abcd5c70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INGE SLETTHEI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27 291 630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142 150 759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167 452 044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Selsnesvegen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964 898 278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