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46065e3f9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ec5be97da407b"/>
  </p:sldMasterIdLst>
  <p:sldIdLst>
    <p:sldId xmlns:r="http://schemas.openxmlformats.org/officeDocument/2006/relationships" id="256" r:id="Re2c17966ef4d407d"/>
    <p:sldId xmlns:r="http://schemas.openxmlformats.org/officeDocument/2006/relationships" id="257" r:id="Re23a69f2e5b74560"/>
    <p:sldId xmlns:r="http://schemas.openxmlformats.org/officeDocument/2006/relationships" id="258" r:id="R9888c1dbccfb4829"/>
    <p:sldId xmlns:r="http://schemas.openxmlformats.org/officeDocument/2006/relationships" id="259" r:id="Rbd22289e62d24693"/>
    <p:sldId xmlns:r="http://schemas.openxmlformats.org/officeDocument/2006/relationships" id="260" r:id="R7389581f6ceb45ba"/>
    <p:sldId xmlns:r="http://schemas.openxmlformats.org/officeDocument/2006/relationships" id="261" r:id="R9a28954f0d40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ec5be97da407b" /><Relationship Type="http://schemas.openxmlformats.org/officeDocument/2006/relationships/slide" Target="/ppt/slides/slide1.xml" Id="Re2c17966ef4d407d" /><Relationship Type="http://schemas.openxmlformats.org/officeDocument/2006/relationships/slide" Target="/ppt/slides/slide2.xml" Id="Re23a69f2e5b74560" /><Relationship Type="http://schemas.openxmlformats.org/officeDocument/2006/relationships/slide" Target="/ppt/slides/slide3.xml" Id="R9888c1dbccfb4829" /><Relationship Type="http://schemas.openxmlformats.org/officeDocument/2006/relationships/slide" Target="/ppt/slides/slide4.xml" Id="Rbd22289e62d24693" /><Relationship Type="http://schemas.openxmlformats.org/officeDocument/2006/relationships/slide" Target="/ppt/slides/slide5.xml" Id="R7389581f6ceb45ba" /><Relationship Type="http://schemas.openxmlformats.org/officeDocument/2006/relationships/slide" Target="/ppt/slides/slide6.xml" Id="R9a28954f0d40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4de8785ae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4c44071384856" /><Relationship Type="http://schemas.openxmlformats.org/officeDocument/2006/relationships/theme" Target="/ppt/slideMasters/theme/theme1.xml" Id="Rd83eab3058334f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4c4407138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ca6ac8342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7e97c909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7685bd124f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660ff1d33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ae3410f1f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fb59a6bb5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STAVERN FOLKEHØYSKOLE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STAVERN FOLKEHØYSKOLE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33 871 917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51 297 415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Helgeroveien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15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964 859 787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