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28f68d97b54c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c9d56920374942"/>
  </p:sldMasterIdLst>
  <p:sldIdLst>
    <p:sldId xmlns:r="http://schemas.openxmlformats.org/officeDocument/2006/relationships" id="256" r:id="R163e0f345dca4697"/>
    <p:sldId xmlns:r="http://schemas.openxmlformats.org/officeDocument/2006/relationships" id="257" r:id="R51042e8f5e834c0d"/>
    <p:sldId xmlns:r="http://schemas.openxmlformats.org/officeDocument/2006/relationships" id="258" r:id="Rb9a3bc7d65be45de"/>
    <p:sldId xmlns:r="http://schemas.openxmlformats.org/officeDocument/2006/relationships" id="259" r:id="R784287bb7f0149a2"/>
    <p:sldId xmlns:r="http://schemas.openxmlformats.org/officeDocument/2006/relationships" id="260" r:id="Rb87180387cf046be"/>
    <p:sldId xmlns:r="http://schemas.openxmlformats.org/officeDocument/2006/relationships" id="261" r:id="Rbffd3cf64d06417b"/>
    <p:sldId xmlns:r="http://schemas.openxmlformats.org/officeDocument/2006/relationships" id="262" r:id="R1f1abf8705cb46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9d56920374942" /><Relationship Type="http://schemas.openxmlformats.org/officeDocument/2006/relationships/slide" Target="/ppt/slides/slide1.xml" Id="R163e0f345dca4697" /><Relationship Type="http://schemas.openxmlformats.org/officeDocument/2006/relationships/slide" Target="/ppt/slides/slide2.xml" Id="R51042e8f5e834c0d" /><Relationship Type="http://schemas.openxmlformats.org/officeDocument/2006/relationships/slide" Target="/ppt/slides/slide3.xml" Id="Rb9a3bc7d65be45de" /><Relationship Type="http://schemas.openxmlformats.org/officeDocument/2006/relationships/slide" Target="/ppt/slides/slide4.xml" Id="R784287bb7f0149a2" /><Relationship Type="http://schemas.openxmlformats.org/officeDocument/2006/relationships/slide" Target="/ppt/slides/slide5.xml" Id="Rb87180387cf046be" /><Relationship Type="http://schemas.openxmlformats.org/officeDocument/2006/relationships/slide" Target="/ppt/slides/slide6.xml" Id="Rbffd3cf64d06417b" /><Relationship Type="http://schemas.openxmlformats.org/officeDocument/2006/relationships/slide" Target="/ppt/slides/slide7.xml" Id="R1f1abf8705cb46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d82bc21a045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535a4c0b04047" /><Relationship Type="http://schemas.openxmlformats.org/officeDocument/2006/relationships/theme" Target="/ppt/slideMasters/theme/theme1.xml" Id="Rd86f93f6dd1a4e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5535a4c0b040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75cb5522c4e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170911a4142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3963ed96c43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96742684a4d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806fde6cb46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06f0e04db4e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0c7d6b61341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45 887 996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83 989 937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