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7bf880a8284e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eeab963337420e"/>
  </p:sldMasterIdLst>
  <p:sldIdLst>
    <p:sldId xmlns:r="http://schemas.openxmlformats.org/officeDocument/2006/relationships" id="256" r:id="R5fac7203da684220"/>
    <p:sldId xmlns:r="http://schemas.openxmlformats.org/officeDocument/2006/relationships" id="257" r:id="R69d66730b3b84788"/>
    <p:sldId xmlns:r="http://schemas.openxmlformats.org/officeDocument/2006/relationships" id="258" r:id="R3a1b9df9682d4841"/>
    <p:sldId xmlns:r="http://schemas.openxmlformats.org/officeDocument/2006/relationships" id="259" r:id="Rff1b5df6682f492e"/>
    <p:sldId xmlns:r="http://schemas.openxmlformats.org/officeDocument/2006/relationships" id="260" r:id="R82b0f30a8f63475f"/>
    <p:sldId xmlns:r="http://schemas.openxmlformats.org/officeDocument/2006/relationships" id="261" r:id="Rff81a248dffa4ce1"/>
    <p:sldId xmlns:r="http://schemas.openxmlformats.org/officeDocument/2006/relationships" id="262" r:id="R732a8c190c4f40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eeab963337420e" /><Relationship Type="http://schemas.openxmlformats.org/officeDocument/2006/relationships/slide" Target="/ppt/slides/slide1.xml" Id="R5fac7203da684220" /><Relationship Type="http://schemas.openxmlformats.org/officeDocument/2006/relationships/slide" Target="/ppt/slides/slide2.xml" Id="R69d66730b3b84788" /><Relationship Type="http://schemas.openxmlformats.org/officeDocument/2006/relationships/slide" Target="/ppt/slides/slide3.xml" Id="R3a1b9df9682d4841" /><Relationship Type="http://schemas.openxmlformats.org/officeDocument/2006/relationships/slide" Target="/ppt/slides/slide4.xml" Id="Rff1b5df6682f492e" /><Relationship Type="http://schemas.openxmlformats.org/officeDocument/2006/relationships/slide" Target="/ppt/slides/slide5.xml" Id="R82b0f30a8f63475f" /><Relationship Type="http://schemas.openxmlformats.org/officeDocument/2006/relationships/slide" Target="/ppt/slides/slide6.xml" Id="Rff81a248dffa4ce1" /><Relationship Type="http://schemas.openxmlformats.org/officeDocument/2006/relationships/slide" Target="/ppt/slides/slide7.xml" Id="R732a8c190c4f40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4e6f1ffade4f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561b6299924857" /><Relationship Type="http://schemas.openxmlformats.org/officeDocument/2006/relationships/theme" Target="/ppt/slideMasters/theme/theme1.xml" Id="R393ab02f8e604d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561b62999248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81bc80460a40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8ebd276dc04d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c9eb10b00a40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72ef1febfc41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683c0fc01c42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ad978136b04f4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808defc8524d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HÅKONRUNE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HÅKONRUNE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HÅKONRUNE RØR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HÅKONRUNE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HÅKONRUNE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HÅKONRUNE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25 020 115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4 133 262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3 242 870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4 803 441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9 427 116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HÅKONRUNE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ROAR SOLHAUG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BERGSKAUG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HÅKONRUNE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Etterstadgata 11C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19 54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964 659 435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HÅKONRUNE RØR AS</a:t>
            </a:r>
          </a:p>
        </p:txBody>
      </p:sp>
    </p:spTree>
  </p:cSld>
  <p:clrMapOvr>
    <a:masterClrMapping xmlns:a="http://schemas.openxmlformats.org/drawingml/2006/main"/>
  </p:clrMapOvr>
</p:sld>
</file>