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9aef9e83a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46739f0c34bb4"/>
  </p:sldMasterIdLst>
  <p:sldIdLst>
    <p:sldId xmlns:r="http://schemas.openxmlformats.org/officeDocument/2006/relationships" id="256" r:id="R2d68e8f2b75c4b8b"/>
    <p:sldId xmlns:r="http://schemas.openxmlformats.org/officeDocument/2006/relationships" id="257" r:id="R311043a3e8584fe4"/>
    <p:sldId xmlns:r="http://schemas.openxmlformats.org/officeDocument/2006/relationships" id="258" r:id="Rd79f9eb971bb4afd"/>
    <p:sldId xmlns:r="http://schemas.openxmlformats.org/officeDocument/2006/relationships" id="259" r:id="Re1763e62936445d6"/>
    <p:sldId xmlns:r="http://schemas.openxmlformats.org/officeDocument/2006/relationships" id="260" r:id="R408bc625355a4712"/>
    <p:sldId xmlns:r="http://schemas.openxmlformats.org/officeDocument/2006/relationships" id="261" r:id="Rb98dadac224341df"/>
    <p:sldId xmlns:r="http://schemas.openxmlformats.org/officeDocument/2006/relationships" id="262" r:id="R74be645fd1eb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46739f0c34bb4" /><Relationship Type="http://schemas.openxmlformats.org/officeDocument/2006/relationships/slide" Target="/ppt/slides/slide1.xml" Id="R2d68e8f2b75c4b8b" /><Relationship Type="http://schemas.openxmlformats.org/officeDocument/2006/relationships/slide" Target="/ppt/slides/slide2.xml" Id="R311043a3e8584fe4" /><Relationship Type="http://schemas.openxmlformats.org/officeDocument/2006/relationships/slide" Target="/ppt/slides/slide3.xml" Id="Rd79f9eb971bb4afd" /><Relationship Type="http://schemas.openxmlformats.org/officeDocument/2006/relationships/slide" Target="/ppt/slides/slide4.xml" Id="Re1763e62936445d6" /><Relationship Type="http://schemas.openxmlformats.org/officeDocument/2006/relationships/slide" Target="/ppt/slides/slide5.xml" Id="R408bc625355a4712" /><Relationship Type="http://schemas.openxmlformats.org/officeDocument/2006/relationships/slide" Target="/ppt/slides/slide6.xml" Id="Rb98dadac224341df" /><Relationship Type="http://schemas.openxmlformats.org/officeDocument/2006/relationships/slide" Target="/ppt/slides/slide7.xml" Id="R74be645fd1eb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6d35b85bc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79efc88f24e56" /><Relationship Type="http://schemas.openxmlformats.org/officeDocument/2006/relationships/theme" Target="/ppt/slideMasters/theme/theme1.xml" Id="Rbbaa81a5ba27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79efc88f2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689862197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7db75ea06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2481b64d3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df31f4932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7ff46da0c4d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034292ed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2a2d01f20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TRÆNA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TRÆNA HANDEL AS ble etablert [år] og holder til i Træna.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28 714 724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6 349 522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8 646 551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8770 Træna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75095233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964 557 276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