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4cada032e244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b093c1cd414a4a"/>
  </p:sldMasterIdLst>
  <p:sldIdLst>
    <p:sldId xmlns:r="http://schemas.openxmlformats.org/officeDocument/2006/relationships" id="256" r:id="R321f5712036f45d7"/>
    <p:sldId xmlns:r="http://schemas.openxmlformats.org/officeDocument/2006/relationships" id="257" r:id="R49c93cd30561467f"/>
    <p:sldId xmlns:r="http://schemas.openxmlformats.org/officeDocument/2006/relationships" id="258" r:id="R09a6c28cf7834c28"/>
    <p:sldId xmlns:r="http://schemas.openxmlformats.org/officeDocument/2006/relationships" id="259" r:id="R338d4ddefb544d6c"/>
    <p:sldId xmlns:r="http://schemas.openxmlformats.org/officeDocument/2006/relationships" id="260" r:id="R1c5ef4a6d52c448c"/>
    <p:sldId xmlns:r="http://schemas.openxmlformats.org/officeDocument/2006/relationships" id="261" r:id="R9dd033d1c77c42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b093c1cd414a4a" /><Relationship Type="http://schemas.openxmlformats.org/officeDocument/2006/relationships/slide" Target="/ppt/slides/slide1.xml" Id="R321f5712036f45d7" /><Relationship Type="http://schemas.openxmlformats.org/officeDocument/2006/relationships/slide" Target="/ppt/slides/slide2.xml" Id="R49c93cd30561467f" /><Relationship Type="http://schemas.openxmlformats.org/officeDocument/2006/relationships/slide" Target="/ppt/slides/slide3.xml" Id="R09a6c28cf7834c28" /><Relationship Type="http://schemas.openxmlformats.org/officeDocument/2006/relationships/slide" Target="/ppt/slides/slide4.xml" Id="R338d4ddefb544d6c" /><Relationship Type="http://schemas.openxmlformats.org/officeDocument/2006/relationships/slide" Target="/ppt/slides/slide5.xml" Id="R1c5ef4a6d52c448c" /><Relationship Type="http://schemas.openxmlformats.org/officeDocument/2006/relationships/slide" Target="/ppt/slides/slide6.xml" Id="R9dd033d1c77c42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6ea6e0e6b74b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c4a0211fd4018" /><Relationship Type="http://schemas.openxmlformats.org/officeDocument/2006/relationships/theme" Target="/ppt/slideMasters/theme/theme1.xml" Id="R5b942c4fb33d4c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ac4a0211fd40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e60878ef842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8aa27faf64b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5ed10922640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fa8ed22304b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543f2a14349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9f0e874934c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SØNDAGSSKOLEN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SØNDAGSSKOLEN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SØNDAGSSKOLEN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SØNDAGSSKOLEN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SØNDAGSSKOLEN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SØNDAGSSKOLEN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30 453 578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194 294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2 877 553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38 584 148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43 451 096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SØNDAGSSKOLEN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Rådhusgaten 1-3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08 71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post@sondagsskolen.no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www.sondagsskolen.no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964 437 963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SØNDAGSSKOLEN NORGE</a:t>
            </a:r>
          </a:p>
        </p:txBody>
      </p:sp>
    </p:spTree>
  </p:cSld>
  <p:clrMapOvr>
    <a:masterClrMapping xmlns:a="http://schemas.openxmlformats.org/drawingml/2006/main"/>
  </p:clrMapOvr>
</p:sld>
</file>