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57f64e4e474b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963220a392417d"/>
  </p:sldMasterIdLst>
  <p:sldIdLst>
    <p:sldId xmlns:r="http://schemas.openxmlformats.org/officeDocument/2006/relationships" id="256" r:id="R31ee3bd50b6d4d84"/>
    <p:sldId xmlns:r="http://schemas.openxmlformats.org/officeDocument/2006/relationships" id="257" r:id="R16596fd5dd5f46b2"/>
    <p:sldId xmlns:r="http://schemas.openxmlformats.org/officeDocument/2006/relationships" id="258" r:id="R6802846717f4407f"/>
    <p:sldId xmlns:r="http://schemas.openxmlformats.org/officeDocument/2006/relationships" id="259" r:id="R1f1d589fe6994c9f"/>
    <p:sldId xmlns:r="http://schemas.openxmlformats.org/officeDocument/2006/relationships" id="260" r:id="R35a5ecc04d194fb3"/>
    <p:sldId xmlns:r="http://schemas.openxmlformats.org/officeDocument/2006/relationships" id="261" r:id="R2bb5374a9ef849fa"/>
    <p:sldId xmlns:r="http://schemas.openxmlformats.org/officeDocument/2006/relationships" id="262" r:id="Rd69d7dfa040446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963220a392417d" /><Relationship Type="http://schemas.openxmlformats.org/officeDocument/2006/relationships/slide" Target="/ppt/slides/slide1.xml" Id="R31ee3bd50b6d4d84" /><Relationship Type="http://schemas.openxmlformats.org/officeDocument/2006/relationships/slide" Target="/ppt/slides/slide2.xml" Id="R16596fd5dd5f46b2" /><Relationship Type="http://schemas.openxmlformats.org/officeDocument/2006/relationships/slide" Target="/ppt/slides/slide3.xml" Id="R6802846717f4407f" /><Relationship Type="http://schemas.openxmlformats.org/officeDocument/2006/relationships/slide" Target="/ppt/slides/slide4.xml" Id="R1f1d589fe6994c9f" /><Relationship Type="http://schemas.openxmlformats.org/officeDocument/2006/relationships/slide" Target="/ppt/slides/slide5.xml" Id="R35a5ecc04d194fb3" /><Relationship Type="http://schemas.openxmlformats.org/officeDocument/2006/relationships/slide" Target="/ppt/slides/slide6.xml" Id="R2bb5374a9ef849fa" /><Relationship Type="http://schemas.openxmlformats.org/officeDocument/2006/relationships/slide" Target="/ppt/slides/slide7.xml" Id="Rd69d7dfa040446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b9372537c445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566308ae94032" /><Relationship Type="http://schemas.openxmlformats.org/officeDocument/2006/relationships/theme" Target="/ppt/slideMasters/theme/theme1.xml" Id="R6f37bde88f9747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6566308ae940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e9b5b75034f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681515ff2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cc8d948f544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2b7da359e40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a09bd525c40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54c63ccb640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b9da14dcb41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TERJE RIISE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RIISE EIENDOM AS ble etablert [år] og holder til i Sandsli.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2 542 141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2 264 937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1 588 171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SELENIUS RIISE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ARE SELENIUS RIISE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ELINE SELENIUS RIISE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ARE SELENIUS RIISE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Eline Selenius Riise, Leilighet 92, Saksarhaugen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5253 Sandsli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26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964 330 190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TERJE RIISE EIENDOM AS</a:t>
            </a:r>
          </a:p>
        </p:txBody>
      </p:sp>
    </p:spTree>
  </p:cSld>
  <p:clrMapOvr>
    <a:masterClrMapping xmlns:a="http://schemas.openxmlformats.org/drawingml/2006/main"/>
  </p:clrMapOvr>
</p:sld>
</file>