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d2b130883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0c18c1a7143d7"/>
  </p:sldMasterIdLst>
  <p:sldIdLst>
    <p:sldId xmlns:r="http://schemas.openxmlformats.org/officeDocument/2006/relationships" id="256" r:id="R94ac9704fc4b48cc"/>
    <p:sldId xmlns:r="http://schemas.openxmlformats.org/officeDocument/2006/relationships" id="257" r:id="R7ce1d0e68f524760"/>
    <p:sldId xmlns:r="http://schemas.openxmlformats.org/officeDocument/2006/relationships" id="258" r:id="R4dd52e9f29ac4258"/>
    <p:sldId xmlns:r="http://schemas.openxmlformats.org/officeDocument/2006/relationships" id="259" r:id="R626242d6fc8a42f9"/>
    <p:sldId xmlns:r="http://schemas.openxmlformats.org/officeDocument/2006/relationships" id="260" r:id="Rbc96848342914852"/>
    <p:sldId xmlns:r="http://schemas.openxmlformats.org/officeDocument/2006/relationships" id="261" r:id="R1fedfd2ab5fc4560"/>
    <p:sldId xmlns:r="http://schemas.openxmlformats.org/officeDocument/2006/relationships" id="262" r:id="R152ce9163acd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0c18c1a7143d7" /><Relationship Type="http://schemas.openxmlformats.org/officeDocument/2006/relationships/slide" Target="/ppt/slides/slide1.xml" Id="R94ac9704fc4b48cc" /><Relationship Type="http://schemas.openxmlformats.org/officeDocument/2006/relationships/slide" Target="/ppt/slides/slide2.xml" Id="R7ce1d0e68f524760" /><Relationship Type="http://schemas.openxmlformats.org/officeDocument/2006/relationships/slide" Target="/ppt/slides/slide3.xml" Id="R4dd52e9f29ac4258" /><Relationship Type="http://schemas.openxmlformats.org/officeDocument/2006/relationships/slide" Target="/ppt/slides/slide4.xml" Id="R626242d6fc8a42f9" /><Relationship Type="http://schemas.openxmlformats.org/officeDocument/2006/relationships/slide" Target="/ppt/slides/slide5.xml" Id="Rbc96848342914852" /><Relationship Type="http://schemas.openxmlformats.org/officeDocument/2006/relationships/slide" Target="/ppt/slides/slide6.xml" Id="R1fedfd2ab5fc4560" /><Relationship Type="http://schemas.openxmlformats.org/officeDocument/2006/relationships/slide" Target="/ppt/slides/slide7.xml" Id="R152ce9163acd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8f9b4db05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8c41b08b4d0a" /><Relationship Type="http://schemas.openxmlformats.org/officeDocument/2006/relationships/theme" Target="/ppt/slideMasters/theme/theme1.xml" Id="Rc839359cb790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28c41b08b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9911ff79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eb723b01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4c7ab897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e6fb2ca0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06f3161cc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0328312e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a59f3b9f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