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affa11121a41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76e6d62f0a4121"/>
  </p:sldMasterIdLst>
  <p:sldIdLst>
    <p:sldId xmlns:r="http://schemas.openxmlformats.org/officeDocument/2006/relationships" id="256" r:id="R1fd858fb2d854b02"/>
    <p:sldId xmlns:r="http://schemas.openxmlformats.org/officeDocument/2006/relationships" id="257" r:id="R8debd7ec76f64cc1"/>
    <p:sldId xmlns:r="http://schemas.openxmlformats.org/officeDocument/2006/relationships" id="258" r:id="R6f52101eefd946e8"/>
    <p:sldId xmlns:r="http://schemas.openxmlformats.org/officeDocument/2006/relationships" id="259" r:id="Ra329a3e47d684f71"/>
    <p:sldId xmlns:r="http://schemas.openxmlformats.org/officeDocument/2006/relationships" id="260" r:id="Rb84aff1c8fe94b2b"/>
    <p:sldId xmlns:r="http://schemas.openxmlformats.org/officeDocument/2006/relationships" id="261" r:id="R159455fd76e846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6e6d62f0a4121" /><Relationship Type="http://schemas.openxmlformats.org/officeDocument/2006/relationships/slide" Target="/ppt/slides/slide1.xml" Id="R1fd858fb2d854b02" /><Relationship Type="http://schemas.openxmlformats.org/officeDocument/2006/relationships/slide" Target="/ppt/slides/slide2.xml" Id="R8debd7ec76f64cc1" /><Relationship Type="http://schemas.openxmlformats.org/officeDocument/2006/relationships/slide" Target="/ppt/slides/slide3.xml" Id="R6f52101eefd946e8" /><Relationship Type="http://schemas.openxmlformats.org/officeDocument/2006/relationships/slide" Target="/ppt/slides/slide4.xml" Id="Ra329a3e47d684f71" /><Relationship Type="http://schemas.openxmlformats.org/officeDocument/2006/relationships/slide" Target="/ppt/slides/slide5.xml" Id="Rb84aff1c8fe94b2b" /><Relationship Type="http://schemas.openxmlformats.org/officeDocument/2006/relationships/slide" Target="/ppt/slides/slide6.xml" Id="R159455fd76e846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c8644cbce42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eba13cfbd4b28" /><Relationship Type="http://schemas.openxmlformats.org/officeDocument/2006/relationships/theme" Target="/ppt/slideMasters/theme/theme1.xml" Id="Rc095a8aa772940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8eba13cfbd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e8d5667d345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1cbf19cf7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1d5d2538c49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c80bc401f47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59f8d4fbf4a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a0f31f6274a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964 199 833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