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59693d9f9e4d6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6d1fc28d313474f"/>
  </p:sldMasterIdLst>
  <p:sldIdLst>
    <p:sldId xmlns:r="http://schemas.openxmlformats.org/officeDocument/2006/relationships" id="256" r:id="R7338ebf6db9945d7"/>
    <p:sldId xmlns:r="http://schemas.openxmlformats.org/officeDocument/2006/relationships" id="257" r:id="Rc996da7068d849dd"/>
    <p:sldId xmlns:r="http://schemas.openxmlformats.org/officeDocument/2006/relationships" id="258" r:id="R1f4c45a0fc01409f"/>
    <p:sldId xmlns:r="http://schemas.openxmlformats.org/officeDocument/2006/relationships" id="259" r:id="Rcad303572ec94215"/>
    <p:sldId xmlns:r="http://schemas.openxmlformats.org/officeDocument/2006/relationships" id="260" r:id="Re6ccb446ed7b46a4"/>
    <p:sldId xmlns:r="http://schemas.openxmlformats.org/officeDocument/2006/relationships" id="261" r:id="R26ffc1596e2644cc"/>
    <p:sldId xmlns:r="http://schemas.openxmlformats.org/officeDocument/2006/relationships" id="262" r:id="R7ed305cd49aa4f6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6d1fc28d313474f" /><Relationship Type="http://schemas.openxmlformats.org/officeDocument/2006/relationships/slide" Target="/ppt/slides/slide1.xml" Id="R7338ebf6db9945d7" /><Relationship Type="http://schemas.openxmlformats.org/officeDocument/2006/relationships/slide" Target="/ppt/slides/slide2.xml" Id="Rc996da7068d849dd" /><Relationship Type="http://schemas.openxmlformats.org/officeDocument/2006/relationships/slide" Target="/ppt/slides/slide3.xml" Id="R1f4c45a0fc01409f" /><Relationship Type="http://schemas.openxmlformats.org/officeDocument/2006/relationships/slide" Target="/ppt/slides/slide4.xml" Id="Rcad303572ec94215" /><Relationship Type="http://schemas.openxmlformats.org/officeDocument/2006/relationships/slide" Target="/ppt/slides/slide5.xml" Id="Re6ccb446ed7b46a4" /><Relationship Type="http://schemas.openxmlformats.org/officeDocument/2006/relationships/slide" Target="/ppt/slides/slide6.xml" Id="R26ffc1596e2644cc" /><Relationship Type="http://schemas.openxmlformats.org/officeDocument/2006/relationships/slide" Target="/ppt/slides/slide7.xml" Id="R7ed305cd49aa4f6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f927ce829af408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cd5f3ee72b74e02" /><Relationship Type="http://schemas.openxmlformats.org/officeDocument/2006/relationships/theme" Target="/ppt/slideMasters/theme/theme1.xml" Id="R6cbdfe9252ac464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cd5f3ee72b74e0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57f9d463c6485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8d3d0ac3de4905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e623a014c34cb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abe472ccaa345e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d5f2aacbf746d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53da1e2594493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955b424d98476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FISKERISERVICE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FISKERISERVICE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7 149 757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2 175 685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1 735 045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1 586 985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3 838 937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OKKENBOM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JENSEN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MARTIN ANDÅS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OVE PETTERSEN  –  15,0 %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SETHO FISKERISELSKAP AS  –  15,0 %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FISKERISERVICE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Kirkegata 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4612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38 02 77 84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964 095 175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FISKERISERVICE AS</a:t>
            </a:r>
          </a:p>
        </p:txBody>
      </p:sp>
    </p:spTree>
  </p:cSld>
  <p:clrMapOvr>
    <a:masterClrMapping xmlns:a="http://schemas.openxmlformats.org/drawingml/2006/main"/>
  </p:clrMapOvr>
</p:sld>
</file>