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c2e097f15540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ee710d39e4e8b"/>
  </p:sldMasterIdLst>
  <p:sldIdLst>
    <p:sldId xmlns:r="http://schemas.openxmlformats.org/officeDocument/2006/relationships" id="256" r:id="Rb5fdc14b858d42a4"/>
    <p:sldId xmlns:r="http://schemas.openxmlformats.org/officeDocument/2006/relationships" id="257" r:id="Re5387db68d554138"/>
    <p:sldId xmlns:r="http://schemas.openxmlformats.org/officeDocument/2006/relationships" id="258" r:id="R843165f431634b9a"/>
    <p:sldId xmlns:r="http://schemas.openxmlformats.org/officeDocument/2006/relationships" id="259" r:id="R2d47f4ff9aca4cdf"/>
    <p:sldId xmlns:r="http://schemas.openxmlformats.org/officeDocument/2006/relationships" id="260" r:id="R3d9731222f9e46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ee710d39e4e8b" /><Relationship Type="http://schemas.openxmlformats.org/officeDocument/2006/relationships/slide" Target="/ppt/slides/slide1.xml" Id="Rb5fdc14b858d42a4" /><Relationship Type="http://schemas.openxmlformats.org/officeDocument/2006/relationships/slide" Target="/ppt/slides/slide2.xml" Id="Re5387db68d554138" /><Relationship Type="http://schemas.openxmlformats.org/officeDocument/2006/relationships/slide" Target="/ppt/slides/slide3.xml" Id="R843165f431634b9a" /><Relationship Type="http://schemas.openxmlformats.org/officeDocument/2006/relationships/slide" Target="/ppt/slides/slide4.xml" Id="R2d47f4ff9aca4cdf" /><Relationship Type="http://schemas.openxmlformats.org/officeDocument/2006/relationships/slide" Target="/ppt/slides/slide5.xml" Id="R3d9731222f9e46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59a5d993943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603799f094b9f" /><Relationship Type="http://schemas.openxmlformats.org/officeDocument/2006/relationships/theme" Target="/ppt/slideMasters/theme/theme1.xml" Id="R43592a4faad543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4603799f094b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c27b7e0f145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05cf3533e43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a95a345f743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fe62a513740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84fa06f2448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FARSUND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FARSUND KOMMUNE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Brogaten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 38 20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post@farsund.kommune.no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www.farsund.kommune.no/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964 083 266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FARSUND KOMMUNE</a:t>
            </a:r>
          </a:p>
        </p:txBody>
      </p:sp>
    </p:spTree>
  </p:cSld>
  <p:clrMapOvr>
    <a:masterClrMapping xmlns:a="http://schemas.openxmlformats.org/drawingml/2006/main"/>
  </p:clrMapOvr>
</p:sld>
</file>