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ebb4c5bcc64c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94a263b61d498b"/>
  </p:sldMasterIdLst>
  <p:sldIdLst>
    <p:sldId xmlns:r="http://schemas.openxmlformats.org/officeDocument/2006/relationships" id="256" r:id="R007a36ff1a2e4924"/>
    <p:sldId xmlns:r="http://schemas.openxmlformats.org/officeDocument/2006/relationships" id="257" r:id="Rebf2d39871fa4e6c"/>
    <p:sldId xmlns:r="http://schemas.openxmlformats.org/officeDocument/2006/relationships" id="258" r:id="R0e42e654f6894f93"/>
    <p:sldId xmlns:r="http://schemas.openxmlformats.org/officeDocument/2006/relationships" id="259" r:id="Rffa9795eaab748f5"/>
    <p:sldId xmlns:r="http://schemas.openxmlformats.org/officeDocument/2006/relationships" id="260" r:id="R24f68782eaa645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4a263b61d498b" /><Relationship Type="http://schemas.openxmlformats.org/officeDocument/2006/relationships/slide" Target="/ppt/slides/slide1.xml" Id="R007a36ff1a2e4924" /><Relationship Type="http://schemas.openxmlformats.org/officeDocument/2006/relationships/slide" Target="/ppt/slides/slide2.xml" Id="Rebf2d39871fa4e6c" /><Relationship Type="http://schemas.openxmlformats.org/officeDocument/2006/relationships/slide" Target="/ppt/slides/slide3.xml" Id="R0e42e654f6894f93" /><Relationship Type="http://schemas.openxmlformats.org/officeDocument/2006/relationships/slide" Target="/ppt/slides/slide4.xml" Id="Rffa9795eaab748f5" /><Relationship Type="http://schemas.openxmlformats.org/officeDocument/2006/relationships/slide" Target="/ppt/slides/slide5.xml" Id="R24f68782eaa645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e4c8603954e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499e747254c85" /><Relationship Type="http://schemas.openxmlformats.org/officeDocument/2006/relationships/theme" Target="/ppt/slideMasters/theme/theme1.xml" Id="R03927a686e084d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6499e747254c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3479b97404b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408442b8f43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234fca3b948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0276ea05045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5fc6c54004e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