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881118997d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b763040a2945bd"/>
  </p:sldMasterIdLst>
  <p:sldIdLst>
    <p:sldId xmlns:r="http://schemas.openxmlformats.org/officeDocument/2006/relationships" id="256" r:id="R398ee611e74541ff"/>
    <p:sldId xmlns:r="http://schemas.openxmlformats.org/officeDocument/2006/relationships" id="257" r:id="R6ccaa50794204649"/>
    <p:sldId xmlns:r="http://schemas.openxmlformats.org/officeDocument/2006/relationships" id="258" r:id="Rf6f0b43299164e81"/>
    <p:sldId xmlns:r="http://schemas.openxmlformats.org/officeDocument/2006/relationships" id="259" r:id="R31374fde3e1e4267"/>
    <p:sldId xmlns:r="http://schemas.openxmlformats.org/officeDocument/2006/relationships" id="260" r:id="Re490eeffaa1744c0"/>
    <p:sldId xmlns:r="http://schemas.openxmlformats.org/officeDocument/2006/relationships" id="261" r:id="R4fb3903c7c43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763040a2945bd" /><Relationship Type="http://schemas.openxmlformats.org/officeDocument/2006/relationships/slide" Target="/ppt/slides/slide1.xml" Id="R398ee611e74541ff" /><Relationship Type="http://schemas.openxmlformats.org/officeDocument/2006/relationships/slide" Target="/ppt/slides/slide2.xml" Id="R6ccaa50794204649" /><Relationship Type="http://schemas.openxmlformats.org/officeDocument/2006/relationships/slide" Target="/ppt/slides/slide3.xml" Id="Rf6f0b43299164e81" /><Relationship Type="http://schemas.openxmlformats.org/officeDocument/2006/relationships/slide" Target="/ppt/slides/slide4.xml" Id="R31374fde3e1e4267" /><Relationship Type="http://schemas.openxmlformats.org/officeDocument/2006/relationships/slide" Target="/ppt/slides/slide5.xml" Id="Re490eeffaa1744c0" /><Relationship Type="http://schemas.openxmlformats.org/officeDocument/2006/relationships/slide" Target="/ppt/slides/slide6.xml" Id="R4fb3903c7c43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0322ea04f45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aa63bba5b46e0" /><Relationship Type="http://schemas.openxmlformats.org/officeDocument/2006/relationships/theme" Target="/ppt/slideMasters/theme/theme1.xml" Id="R0f7b895dd689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aa63bba5b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b657647db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1c70ca9bc4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20a8f227a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6e98166cf45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f64ebba97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b941d8e3842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HOMELIEN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HOMELIEN AUTO AS</a:t>
            </a:r>
          </a:p>
        </p:txBody>
      </p:sp>
    </p:spTree>
  </p:cSld>
  <p:clrMapOvr>
    <a:masterClrMapping xmlns:a="http://schemas.openxmlformats.org/drawingml/2006/main"/>
  </p:clrMapOvr>
</p:sld>
</file>