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03793c073140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4af78dab894bc9"/>
  </p:sldMasterIdLst>
  <p:sldIdLst>
    <p:sldId xmlns:r="http://schemas.openxmlformats.org/officeDocument/2006/relationships" id="256" r:id="R8189622392f34c68"/>
    <p:sldId xmlns:r="http://schemas.openxmlformats.org/officeDocument/2006/relationships" id="257" r:id="R983ad743746f4878"/>
    <p:sldId xmlns:r="http://schemas.openxmlformats.org/officeDocument/2006/relationships" id="258" r:id="Rde96c0406a014818"/>
    <p:sldId xmlns:r="http://schemas.openxmlformats.org/officeDocument/2006/relationships" id="259" r:id="R2398d4fe78914eb2"/>
    <p:sldId xmlns:r="http://schemas.openxmlformats.org/officeDocument/2006/relationships" id="260" r:id="R5c161ceb30ef48d3"/>
    <p:sldId xmlns:r="http://schemas.openxmlformats.org/officeDocument/2006/relationships" id="261" r:id="Rd91d470956d04eb1"/>
    <p:sldId xmlns:r="http://schemas.openxmlformats.org/officeDocument/2006/relationships" id="262" r:id="Rac0fa523e56840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4af78dab894bc9" /><Relationship Type="http://schemas.openxmlformats.org/officeDocument/2006/relationships/slide" Target="/ppt/slides/slide1.xml" Id="R8189622392f34c68" /><Relationship Type="http://schemas.openxmlformats.org/officeDocument/2006/relationships/slide" Target="/ppt/slides/slide2.xml" Id="R983ad743746f4878" /><Relationship Type="http://schemas.openxmlformats.org/officeDocument/2006/relationships/slide" Target="/ppt/slides/slide3.xml" Id="Rde96c0406a014818" /><Relationship Type="http://schemas.openxmlformats.org/officeDocument/2006/relationships/slide" Target="/ppt/slides/slide4.xml" Id="R2398d4fe78914eb2" /><Relationship Type="http://schemas.openxmlformats.org/officeDocument/2006/relationships/slide" Target="/ppt/slides/slide5.xml" Id="R5c161ceb30ef48d3" /><Relationship Type="http://schemas.openxmlformats.org/officeDocument/2006/relationships/slide" Target="/ppt/slides/slide6.xml" Id="Rd91d470956d04eb1" /><Relationship Type="http://schemas.openxmlformats.org/officeDocument/2006/relationships/slide" Target="/ppt/slides/slide7.xml" Id="Rac0fa523e56840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16f5b6898c45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7a3050fa24e13" /><Relationship Type="http://schemas.openxmlformats.org/officeDocument/2006/relationships/theme" Target="/ppt/slideMasters/theme/theme1.xml" Id="Rbf2ae6efb3624f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a7a3050fa24e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47f5f8bcf41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54112e38847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c41e1669342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ec4fe779f4d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e9a584b084f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f2dcf626b4d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855eacd3d4f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KONGSVINGER RØRLEGGERSERVICE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KONGSVINGER RØRLEGGERSERVICE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KONGSVINGER RØRLEGGERSERVICE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KONGSVINGER RØRLEGGERSERVICE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KONGSVINGER RØRLEGGERSERVICE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KONGSVINGER RØRLEGGERSERVICE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10 380 316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633 917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526 866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3 676 043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5 908 961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KONGSVINGER RØRLEGGERSERVICE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SKJERPEN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HAGEN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KONGSVINGER RØRLEGGERSERVICE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Eidskogvegen 50A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81 63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963 915 411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KONGSVINGER RØRLEGGERSERVICE</a:t>
            </a:r>
          </a:p>
        </p:txBody>
      </p:sp>
    </p:spTree>
  </p:cSld>
  <p:clrMapOvr>
    <a:masterClrMapping xmlns:a="http://schemas.openxmlformats.org/drawingml/2006/main"/>
  </p:clrMapOvr>
</p:sld>
</file>