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f602939da542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99a0b4d8c141bf"/>
  </p:sldMasterIdLst>
  <p:sldIdLst>
    <p:sldId xmlns:r="http://schemas.openxmlformats.org/officeDocument/2006/relationships" id="256" r:id="R7753e719c8f442b0"/>
    <p:sldId xmlns:r="http://schemas.openxmlformats.org/officeDocument/2006/relationships" id="257" r:id="R5c47e8a0c402446a"/>
    <p:sldId xmlns:r="http://schemas.openxmlformats.org/officeDocument/2006/relationships" id="258" r:id="R0a0fcf582a4a4d04"/>
    <p:sldId xmlns:r="http://schemas.openxmlformats.org/officeDocument/2006/relationships" id="259" r:id="R15b26bbf88034d24"/>
    <p:sldId xmlns:r="http://schemas.openxmlformats.org/officeDocument/2006/relationships" id="260" r:id="Rb9487cd0ea324664"/>
    <p:sldId xmlns:r="http://schemas.openxmlformats.org/officeDocument/2006/relationships" id="261" r:id="R9e4b02c8ae8341c9"/>
    <p:sldId xmlns:r="http://schemas.openxmlformats.org/officeDocument/2006/relationships" id="262" r:id="Ra9e336a391ac44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99a0b4d8c141bf" /><Relationship Type="http://schemas.openxmlformats.org/officeDocument/2006/relationships/slide" Target="/ppt/slides/slide1.xml" Id="R7753e719c8f442b0" /><Relationship Type="http://schemas.openxmlformats.org/officeDocument/2006/relationships/slide" Target="/ppt/slides/slide2.xml" Id="R5c47e8a0c402446a" /><Relationship Type="http://schemas.openxmlformats.org/officeDocument/2006/relationships/slide" Target="/ppt/slides/slide3.xml" Id="R0a0fcf582a4a4d04" /><Relationship Type="http://schemas.openxmlformats.org/officeDocument/2006/relationships/slide" Target="/ppt/slides/slide4.xml" Id="R15b26bbf88034d24" /><Relationship Type="http://schemas.openxmlformats.org/officeDocument/2006/relationships/slide" Target="/ppt/slides/slide5.xml" Id="Rb9487cd0ea324664" /><Relationship Type="http://schemas.openxmlformats.org/officeDocument/2006/relationships/slide" Target="/ppt/slides/slide6.xml" Id="R9e4b02c8ae8341c9" /><Relationship Type="http://schemas.openxmlformats.org/officeDocument/2006/relationships/slide" Target="/ppt/slides/slide7.xml" Id="Ra9e336a391ac44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517c281d304a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4e7984f274eb9" /><Relationship Type="http://schemas.openxmlformats.org/officeDocument/2006/relationships/theme" Target="/ppt/slideMasters/theme/theme1.xml" Id="Rb666a7fc5cc743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64e7984f274e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34c64f0384e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e0a1ea49d43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fc2465cf04c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a30c2424143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37863a5dc45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154129f9d64a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4a9e66c3f4b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TOPCAMP MOSJØEN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TOPCAMP MOSJØEN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TOPCAMP MOSJØEN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TOPCAMP MOSJØEN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TOPCAMP MOSJØEN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TOPCAMP MOSJØEN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7 387 814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491 708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428 683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−102 639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11 623 628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TOPCAMP MOSJØEN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TOPCAMP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TOPCAMP MOSJØEN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963 671 539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TOPCAMP MOSJØEN AS</a:t>
            </a:r>
          </a:p>
        </p:txBody>
      </p:sp>
    </p:spTree>
  </p:cSld>
  <p:clrMapOvr>
    <a:masterClrMapping xmlns:a="http://schemas.openxmlformats.org/drawingml/2006/main"/>
  </p:clrMapOvr>
</p:sld>
</file>