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603763c17748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aaa52cc07a4653"/>
  </p:sldMasterIdLst>
  <p:sldIdLst>
    <p:sldId xmlns:r="http://schemas.openxmlformats.org/officeDocument/2006/relationships" id="256" r:id="R497147bd3e284bc9"/>
    <p:sldId xmlns:r="http://schemas.openxmlformats.org/officeDocument/2006/relationships" id="257" r:id="Rd24e65efda3048d5"/>
    <p:sldId xmlns:r="http://schemas.openxmlformats.org/officeDocument/2006/relationships" id="258" r:id="R20d74362485c4c03"/>
    <p:sldId xmlns:r="http://schemas.openxmlformats.org/officeDocument/2006/relationships" id="259" r:id="R7e36c6ee93694ec9"/>
    <p:sldId xmlns:r="http://schemas.openxmlformats.org/officeDocument/2006/relationships" id="260" r:id="Rd7ec07ddd3d040bf"/>
    <p:sldId xmlns:r="http://schemas.openxmlformats.org/officeDocument/2006/relationships" id="261" r:id="Rd56ac5545ed645b3"/>
    <p:sldId xmlns:r="http://schemas.openxmlformats.org/officeDocument/2006/relationships" id="262" r:id="R917c8aaaf05d42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aaa52cc07a4653" /><Relationship Type="http://schemas.openxmlformats.org/officeDocument/2006/relationships/slide" Target="/ppt/slides/slide1.xml" Id="R497147bd3e284bc9" /><Relationship Type="http://schemas.openxmlformats.org/officeDocument/2006/relationships/slide" Target="/ppt/slides/slide2.xml" Id="Rd24e65efda3048d5" /><Relationship Type="http://schemas.openxmlformats.org/officeDocument/2006/relationships/slide" Target="/ppt/slides/slide3.xml" Id="R20d74362485c4c03" /><Relationship Type="http://schemas.openxmlformats.org/officeDocument/2006/relationships/slide" Target="/ppt/slides/slide4.xml" Id="R7e36c6ee93694ec9" /><Relationship Type="http://schemas.openxmlformats.org/officeDocument/2006/relationships/slide" Target="/ppt/slides/slide5.xml" Id="Rd7ec07ddd3d040bf" /><Relationship Type="http://schemas.openxmlformats.org/officeDocument/2006/relationships/slide" Target="/ppt/slides/slide6.xml" Id="Rd56ac5545ed645b3" /><Relationship Type="http://schemas.openxmlformats.org/officeDocument/2006/relationships/slide" Target="/ppt/slides/slide7.xml" Id="R917c8aaaf05d42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0b6e420a1e40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358eaed04a4e93" /><Relationship Type="http://schemas.openxmlformats.org/officeDocument/2006/relationships/theme" Target="/ppt/slideMasters/theme/theme1.xml" Id="Ra5d69b9ab9014e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358eaed04a4e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78be439f3e46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6450dd99664a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ad7166595842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31b357446d4a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2462b4e3c441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cfb826caa74d1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c77120744844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FAKTA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FAKTA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FAKTA EIENDOM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FAKTA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FAKTA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FAKTA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−265 071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1 276 344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5 754 169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7 282 264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FAKTA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ANDREAS WOLD  –  82,8 %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ERLEND FORNÆSS WOLD  –  17,2 %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FAKTA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Torggata 32B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2317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53 65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erik.a.wold@outlook.com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963 607 121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FAKTA EIENDOM AS</a:t>
            </a:r>
          </a:p>
        </p:txBody>
      </p:sp>
    </p:spTree>
  </p:cSld>
  <p:clrMapOvr>
    <a:masterClrMapping xmlns:a="http://schemas.openxmlformats.org/drawingml/2006/main"/>
  </p:clrMapOvr>
</p:sld>
</file>