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18446e79c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ab41670764a08"/>
  </p:sldMasterIdLst>
  <p:sldIdLst>
    <p:sldId xmlns:r="http://schemas.openxmlformats.org/officeDocument/2006/relationships" id="256" r:id="Rc1291eb40442419a"/>
    <p:sldId xmlns:r="http://schemas.openxmlformats.org/officeDocument/2006/relationships" id="257" r:id="R91c448467b144738"/>
    <p:sldId xmlns:r="http://schemas.openxmlformats.org/officeDocument/2006/relationships" id="258" r:id="Redd5b030281d486b"/>
    <p:sldId xmlns:r="http://schemas.openxmlformats.org/officeDocument/2006/relationships" id="259" r:id="Ra9a1e7bc55a64b92"/>
    <p:sldId xmlns:r="http://schemas.openxmlformats.org/officeDocument/2006/relationships" id="260" r:id="R0bd3e4c7702a4723"/>
    <p:sldId xmlns:r="http://schemas.openxmlformats.org/officeDocument/2006/relationships" id="261" r:id="R474dd1478d19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ab41670764a08" /><Relationship Type="http://schemas.openxmlformats.org/officeDocument/2006/relationships/slide" Target="/ppt/slides/slide1.xml" Id="Rc1291eb40442419a" /><Relationship Type="http://schemas.openxmlformats.org/officeDocument/2006/relationships/slide" Target="/ppt/slides/slide2.xml" Id="R91c448467b144738" /><Relationship Type="http://schemas.openxmlformats.org/officeDocument/2006/relationships/slide" Target="/ppt/slides/slide3.xml" Id="Redd5b030281d486b" /><Relationship Type="http://schemas.openxmlformats.org/officeDocument/2006/relationships/slide" Target="/ppt/slides/slide4.xml" Id="Ra9a1e7bc55a64b92" /><Relationship Type="http://schemas.openxmlformats.org/officeDocument/2006/relationships/slide" Target="/ppt/slides/slide5.xml" Id="R0bd3e4c7702a4723" /><Relationship Type="http://schemas.openxmlformats.org/officeDocument/2006/relationships/slide" Target="/ppt/slides/slide6.xml" Id="R474dd1478d19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09f19eb34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c203db454751" /><Relationship Type="http://schemas.openxmlformats.org/officeDocument/2006/relationships/theme" Target="/ppt/slideMasters/theme/theme1.xml" Id="Rec082ba2e667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5c203db45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720efec3b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cac0968c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6b7e2d514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fc3020fc8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96bf2fb6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81edd0177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EVANGELISK LUTHERSKE FRIKIRKE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EVANGELISK LUTHERSKE FRIKIRKE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68 286 277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−5 689 457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80 722 838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88 015 607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