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43f2286ad14e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ee97dafdab486a"/>
  </p:sldMasterIdLst>
  <p:sldIdLst>
    <p:sldId xmlns:r="http://schemas.openxmlformats.org/officeDocument/2006/relationships" id="256" r:id="R507f0790a5c04f33"/>
    <p:sldId xmlns:r="http://schemas.openxmlformats.org/officeDocument/2006/relationships" id="257" r:id="Rb2dd760d1da54593"/>
    <p:sldId xmlns:r="http://schemas.openxmlformats.org/officeDocument/2006/relationships" id="258" r:id="Rdbe22128449f4e34"/>
    <p:sldId xmlns:r="http://schemas.openxmlformats.org/officeDocument/2006/relationships" id="259" r:id="R72faaad659b5431c"/>
    <p:sldId xmlns:r="http://schemas.openxmlformats.org/officeDocument/2006/relationships" id="260" r:id="Re24b1ef3f06147f4"/>
    <p:sldId xmlns:r="http://schemas.openxmlformats.org/officeDocument/2006/relationships" id="261" r:id="Rc9d36528dcdb4a12"/>
    <p:sldId xmlns:r="http://schemas.openxmlformats.org/officeDocument/2006/relationships" id="262" r:id="Rfede8bb2b9c34d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e97dafdab486a" /><Relationship Type="http://schemas.openxmlformats.org/officeDocument/2006/relationships/slide" Target="/ppt/slides/slide1.xml" Id="R507f0790a5c04f33" /><Relationship Type="http://schemas.openxmlformats.org/officeDocument/2006/relationships/slide" Target="/ppt/slides/slide2.xml" Id="Rb2dd760d1da54593" /><Relationship Type="http://schemas.openxmlformats.org/officeDocument/2006/relationships/slide" Target="/ppt/slides/slide3.xml" Id="Rdbe22128449f4e34" /><Relationship Type="http://schemas.openxmlformats.org/officeDocument/2006/relationships/slide" Target="/ppt/slides/slide4.xml" Id="R72faaad659b5431c" /><Relationship Type="http://schemas.openxmlformats.org/officeDocument/2006/relationships/slide" Target="/ppt/slides/slide5.xml" Id="Re24b1ef3f06147f4" /><Relationship Type="http://schemas.openxmlformats.org/officeDocument/2006/relationships/slide" Target="/ppt/slides/slide6.xml" Id="Rc9d36528dcdb4a12" /><Relationship Type="http://schemas.openxmlformats.org/officeDocument/2006/relationships/slide" Target="/ppt/slides/slide7.xml" Id="Rfede8bb2b9c34d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529f9d71943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e3b7806474a87" /><Relationship Type="http://schemas.openxmlformats.org/officeDocument/2006/relationships/theme" Target="/ppt/slideMasters/theme/theme1.xml" Id="R76c5698f522c48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e3b7806474a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b2689e97a42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17ff09ef943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e3011e6344c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891c592bf40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422aad6c54b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9a95145a94d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11266b6934f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AGDERBYGG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62 459 597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−4 153 250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−3 774 829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19 673 170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45 031 866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 I SØR UTVIKLING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JØRUND LØLAND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ANDRÉ JORE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ENGEDAL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10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963 520 913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