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cf89bc5dfc42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f08a6020c1412d"/>
  </p:sldMasterIdLst>
  <p:sldIdLst>
    <p:sldId xmlns:r="http://schemas.openxmlformats.org/officeDocument/2006/relationships" id="256" r:id="Raf88c50e712549fb"/>
    <p:sldId xmlns:r="http://schemas.openxmlformats.org/officeDocument/2006/relationships" id="257" r:id="R118644aa2ee14010"/>
    <p:sldId xmlns:r="http://schemas.openxmlformats.org/officeDocument/2006/relationships" id="258" r:id="R8386669745694e0a"/>
    <p:sldId xmlns:r="http://schemas.openxmlformats.org/officeDocument/2006/relationships" id="259" r:id="R57c9f5bdfea84309"/>
    <p:sldId xmlns:r="http://schemas.openxmlformats.org/officeDocument/2006/relationships" id="260" r:id="R6004a2b9ebf64dc6"/>
    <p:sldId xmlns:r="http://schemas.openxmlformats.org/officeDocument/2006/relationships" id="261" r:id="Ra86baf63e4884416"/>
    <p:sldId xmlns:r="http://schemas.openxmlformats.org/officeDocument/2006/relationships" id="262" r:id="R8eec40ce20cf4a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08a6020c1412d" /><Relationship Type="http://schemas.openxmlformats.org/officeDocument/2006/relationships/slide" Target="/ppt/slides/slide1.xml" Id="Raf88c50e712549fb" /><Relationship Type="http://schemas.openxmlformats.org/officeDocument/2006/relationships/slide" Target="/ppt/slides/slide2.xml" Id="R118644aa2ee14010" /><Relationship Type="http://schemas.openxmlformats.org/officeDocument/2006/relationships/slide" Target="/ppt/slides/slide3.xml" Id="R8386669745694e0a" /><Relationship Type="http://schemas.openxmlformats.org/officeDocument/2006/relationships/slide" Target="/ppt/slides/slide4.xml" Id="R57c9f5bdfea84309" /><Relationship Type="http://schemas.openxmlformats.org/officeDocument/2006/relationships/slide" Target="/ppt/slides/slide5.xml" Id="R6004a2b9ebf64dc6" /><Relationship Type="http://schemas.openxmlformats.org/officeDocument/2006/relationships/slide" Target="/ppt/slides/slide6.xml" Id="Ra86baf63e4884416" /><Relationship Type="http://schemas.openxmlformats.org/officeDocument/2006/relationships/slide" Target="/ppt/slides/slide7.xml" Id="R8eec40ce20cf4a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a7a4fab0d48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238df100142f6" /><Relationship Type="http://schemas.openxmlformats.org/officeDocument/2006/relationships/theme" Target="/ppt/slideMasters/theme/theme1.xml" Id="R712b119ac70942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5238df100142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b1795ca6942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9fd1630ef49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4152ff3c04d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5deeae8d6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efed88ec74f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c354a4e3041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5f0cc139c4a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UTBYGGING MØRE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UTBYGGING MØRE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−1 003 097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16 858 248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20 390 901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MOSNES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52 99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post@utbygging.no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www.utbygging.no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963 519 648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