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08ee00d54046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4610650d0141bf"/>
  </p:sldMasterIdLst>
  <p:sldIdLst>
    <p:sldId xmlns:r="http://schemas.openxmlformats.org/officeDocument/2006/relationships" id="256" r:id="R99f656339657413a"/>
    <p:sldId xmlns:r="http://schemas.openxmlformats.org/officeDocument/2006/relationships" id="257" r:id="R4961fc7c44e9403b"/>
    <p:sldId xmlns:r="http://schemas.openxmlformats.org/officeDocument/2006/relationships" id="258" r:id="R39f02523c0064593"/>
    <p:sldId xmlns:r="http://schemas.openxmlformats.org/officeDocument/2006/relationships" id="259" r:id="Rf9f8c33c14174917"/>
    <p:sldId xmlns:r="http://schemas.openxmlformats.org/officeDocument/2006/relationships" id="260" r:id="R20a62c9c7b644ae6"/>
    <p:sldId xmlns:r="http://schemas.openxmlformats.org/officeDocument/2006/relationships" id="261" r:id="Rdd98fef13e9d46fd"/>
    <p:sldId xmlns:r="http://schemas.openxmlformats.org/officeDocument/2006/relationships" id="262" r:id="Ra6cb6901f0124c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4610650d0141bf" /><Relationship Type="http://schemas.openxmlformats.org/officeDocument/2006/relationships/slide" Target="/ppt/slides/slide1.xml" Id="R99f656339657413a" /><Relationship Type="http://schemas.openxmlformats.org/officeDocument/2006/relationships/slide" Target="/ppt/slides/slide2.xml" Id="R4961fc7c44e9403b" /><Relationship Type="http://schemas.openxmlformats.org/officeDocument/2006/relationships/slide" Target="/ppt/slides/slide3.xml" Id="R39f02523c0064593" /><Relationship Type="http://schemas.openxmlformats.org/officeDocument/2006/relationships/slide" Target="/ppt/slides/slide4.xml" Id="Rf9f8c33c14174917" /><Relationship Type="http://schemas.openxmlformats.org/officeDocument/2006/relationships/slide" Target="/ppt/slides/slide5.xml" Id="R20a62c9c7b644ae6" /><Relationship Type="http://schemas.openxmlformats.org/officeDocument/2006/relationships/slide" Target="/ppt/slides/slide6.xml" Id="Rdd98fef13e9d46fd" /><Relationship Type="http://schemas.openxmlformats.org/officeDocument/2006/relationships/slide" Target="/ppt/slides/slide7.xml" Id="Ra6cb6901f0124c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43bba91be54c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9cd56ffe148d4" /><Relationship Type="http://schemas.openxmlformats.org/officeDocument/2006/relationships/theme" Target="/ppt/slideMasters/theme/theme1.xml" Id="R2f3849e15cca4a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79cd56ffe148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b348312d444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cbe1c70d146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11503e7ac4a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193dc350b4f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8ed9ad0ff4c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2aeca7df641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faa31685b4f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LILLEHAMMER KULTUR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KULTUR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LILLEHAMMER KULTUR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KULTUR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KULTUR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KULTUR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−127 033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1 728 794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14 045 818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22 222 516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KULTUR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REIDAR ØIE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KULTUR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Odd Reidar Øie, Grønstads gate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963 325 630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KULTUR AS</a:t>
            </a:r>
          </a:p>
        </p:txBody>
      </p:sp>
    </p:spTree>
  </p:cSld>
  <p:clrMapOvr>
    <a:masterClrMapping xmlns:a="http://schemas.openxmlformats.org/drawingml/2006/main"/>
  </p:clrMapOvr>
</p:sld>
</file>