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6f150bc2e6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396693184430d"/>
  </p:sldMasterIdLst>
  <p:sldIdLst>
    <p:sldId xmlns:r="http://schemas.openxmlformats.org/officeDocument/2006/relationships" id="256" r:id="R0e765342111f45f5"/>
    <p:sldId xmlns:r="http://schemas.openxmlformats.org/officeDocument/2006/relationships" id="257" r:id="Re1ed8850945e424e"/>
    <p:sldId xmlns:r="http://schemas.openxmlformats.org/officeDocument/2006/relationships" id="258" r:id="Ra9e5695eceef4130"/>
    <p:sldId xmlns:r="http://schemas.openxmlformats.org/officeDocument/2006/relationships" id="259" r:id="Rb14da21dbac14bd4"/>
    <p:sldId xmlns:r="http://schemas.openxmlformats.org/officeDocument/2006/relationships" id="260" r:id="R3c0a26f171434796"/>
    <p:sldId xmlns:r="http://schemas.openxmlformats.org/officeDocument/2006/relationships" id="261" r:id="Rc6d03dfbe2bc4f57"/>
    <p:sldId xmlns:r="http://schemas.openxmlformats.org/officeDocument/2006/relationships" id="262" r:id="Ra12e401351384f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396693184430d" /><Relationship Type="http://schemas.openxmlformats.org/officeDocument/2006/relationships/slide" Target="/ppt/slides/slide1.xml" Id="R0e765342111f45f5" /><Relationship Type="http://schemas.openxmlformats.org/officeDocument/2006/relationships/slide" Target="/ppt/slides/slide2.xml" Id="Re1ed8850945e424e" /><Relationship Type="http://schemas.openxmlformats.org/officeDocument/2006/relationships/slide" Target="/ppt/slides/slide3.xml" Id="Ra9e5695eceef4130" /><Relationship Type="http://schemas.openxmlformats.org/officeDocument/2006/relationships/slide" Target="/ppt/slides/slide4.xml" Id="Rb14da21dbac14bd4" /><Relationship Type="http://schemas.openxmlformats.org/officeDocument/2006/relationships/slide" Target="/ppt/slides/slide5.xml" Id="R3c0a26f171434796" /><Relationship Type="http://schemas.openxmlformats.org/officeDocument/2006/relationships/slide" Target="/ppt/slides/slide6.xml" Id="Rc6d03dfbe2bc4f57" /><Relationship Type="http://schemas.openxmlformats.org/officeDocument/2006/relationships/slide" Target="/ppt/slides/slide7.xml" Id="Ra12e401351384f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be5b0615f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df7f45da34f1e" /><Relationship Type="http://schemas.openxmlformats.org/officeDocument/2006/relationships/theme" Target="/ppt/slideMasters/theme/theme1.xml" Id="Rc515ad00c968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fdf7f45da3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44890bee34d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c2c86d7df43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8921d01a8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8974cb30d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0349c98ef49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684b9f7be46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44602e34348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FONDSFORVALTNING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34 196 009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4 007 916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4 035 448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18 195 093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33 806 147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FONDSFORVALTNING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12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post@fondsforvaltning.no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www.fondsforvaltning.no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963 173 873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FONDSFORVALTNING AS</a:t>
            </a:r>
          </a:p>
        </p:txBody>
      </p:sp>
    </p:spTree>
  </p:cSld>
  <p:clrMapOvr>
    <a:masterClrMapping xmlns:a="http://schemas.openxmlformats.org/drawingml/2006/main"/>
  </p:clrMapOvr>
</p:sld>
</file>