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e888f71d3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703bff9e84422"/>
  </p:sldMasterIdLst>
  <p:sldIdLst>
    <p:sldId xmlns:r="http://schemas.openxmlformats.org/officeDocument/2006/relationships" id="256" r:id="R2e18d546ae0e4e45"/>
    <p:sldId xmlns:r="http://schemas.openxmlformats.org/officeDocument/2006/relationships" id="257" r:id="R25663411aedc434c"/>
    <p:sldId xmlns:r="http://schemas.openxmlformats.org/officeDocument/2006/relationships" id="258" r:id="Rba5e277bafea4203"/>
    <p:sldId xmlns:r="http://schemas.openxmlformats.org/officeDocument/2006/relationships" id="259" r:id="R076bf00b874a4db9"/>
    <p:sldId xmlns:r="http://schemas.openxmlformats.org/officeDocument/2006/relationships" id="260" r:id="R2e3a10acb7be4309"/>
    <p:sldId xmlns:r="http://schemas.openxmlformats.org/officeDocument/2006/relationships" id="261" r:id="Rcf7362c8c91a4b5a"/>
    <p:sldId xmlns:r="http://schemas.openxmlformats.org/officeDocument/2006/relationships" id="262" r:id="R8e3a565d184c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703bff9e84422" /><Relationship Type="http://schemas.openxmlformats.org/officeDocument/2006/relationships/slide" Target="/ppt/slides/slide1.xml" Id="R2e18d546ae0e4e45" /><Relationship Type="http://schemas.openxmlformats.org/officeDocument/2006/relationships/slide" Target="/ppt/slides/slide2.xml" Id="R25663411aedc434c" /><Relationship Type="http://schemas.openxmlformats.org/officeDocument/2006/relationships/slide" Target="/ppt/slides/slide3.xml" Id="Rba5e277bafea4203" /><Relationship Type="http://schemas.openxmlformats.org/officeDocument/2006/relationships/slide" Target="/ppt/slides/slide4.xml" Id="R076bf00b874a4db9" /><Relationship Type="http://schemas.openxmlformats.org/officeDocument/2006/relationships/slide" Target="/ppt/slides/slide5.xml" Id="R2e3a10acb7be4309" /><Relationship Type="http://schemas.openxmlformats.org/officeDocument/2006/relationships/slide" Target="/ppt/slides/slide6.xml" Id="Rcf7362c8c91a4b5a" /><Relationship Type="http://schemas.openxmlformats.org/officeDocument/2006/relationships/slide" Target="/ppt/slides/slide7.xml" Id="R8e3a565d184c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6861dea9a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494b0ceb41db" /><Relationship Type="http://schemas.openxmlformats.org/officeDocument/2006/relationships/theme" Target="/ppt/slideMasters/theme/theme1.xml" Id="R6820b4f06745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2494b0ceb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d71a93ff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f3762e6d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32177220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b7add357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52702671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2ed674c4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c562732cd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