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9cb85ad4ed42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01f96115c4a05"/>
  </p:sldMasterIdLst>
  <p:sldIdLst>
    <p:sldId xmlns:r="http://schemas.openxmlformats.org/officeDocument/2006/relationships" id="256" r:id="R6ad69a04876c4505"/>
    <p:sldId xmlns:r="http://schemas.openxmlformats.org/officeDocument/2006/relationships" id="257" r:id="R14f4af8529784ea0"/>
    <p:sldId xmlns:r="http://schemas.openxmlformats.org/officeDocument/2006/relationships" id="258" r:id="R8a1b831918244594"/>
    <p:sldId xmlns:r="http://schemas.openxmlformats.org/officeDocument/2006/relationships" id="259" r:id="Rb1161c74531d4d97"/>
    <p:sldId xmlns:r="http://schemas.openxmlformats.org/officeDocument/2006/relationships" id="260" r:id="R12e943dfab3b446c"/>
    <p:sldId xmlns:r="http://schemas.openxmlformats.org/officeDocument/2006/relationships" id="261" r:id="R816bb9ec3034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01f96115c4a05" /><Relationship Type="http://schemas.openxmlformats.org/officeDocument/2006/relationships/slide" Target="/ppt/slides/slide1.xml" Id="R6ad69a04876c4505" /><Relationship Type="http://schemas.openxmlformats.org/officeDocument/2006/relationships/slide" Target="/ppt/slides/slide2.xml" Id="R14f4af8529784ea0" /><Relationship Type="http://schemas.openxmlformats.org/officeDocument/2006/relationships/slide" Target="/ppt/slides/slide3.xml" Id="R8a1b831918244594" /><Relationship Type="http://schemas.openxmlformats.org/officeDocument/2006/relationships/slide" Target="/ppt/slides/slide4.xml" Id="Rb1161c74531d4d97" /><Relationship Type="http://schemas.openxmlformats.org/officeDocument/2006/relationships/slide" Target="/ppt/slides/slide5.xml" Id="R12e943dfab3b446c" /><Relationship Type="http://schemas.openxmlformats.org/officeDocument/2006/relationships/slide" Target="/ppt/slides/slide6.xml" Id="R816bb9ec3034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e81fc96ae41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9fc1e7bc8474a" /><Relationship Type="http://schemas.openxmlformats.org/officeDocument/2006/relationships/theme" Target="/ppt/slideMasters/theme/theme1.xml" Id="R090c384fd6434f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f9fc1e7bc8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68801fcab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246a2714d4e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362f8085c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d37fb48ed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1394addf643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ab2d5dbe941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MELLEM 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Nesbruveien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14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borre@mellemnes.no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963 123 345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