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73d111a424467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7192d2789c4604"/>
  </p:sldMasterIdLst>
  <p:sldIdLst>
    <p:sldId xmlns:r="http://schemas.openxmlformats.org/officeDocument/2006/relationships" id="256" r:id="Rab0f4f856c76443a"/>
    <p:sldId xmlns:r="http://schemas.openxmlformats.org/officeDocument/2006/relationships" id="257" r:id="R0321c292ace74622"/>
    <p:sldId xmlns:r="http://schemas.openxmlformats.org/officeDocument/2006/relationships" id="258" r:id="R5d7ed86f254041fb"/>
    <p:sldId xmlns:r="http://schemas.openxmlformats.org/officeDocument/2006/relationships" id="259" r:id="Rf6003af062554c4a"/>
    <p:sldId xmlns:r="http://schemas.openxmlformats.org/officeDocument/2006/relationships" id="260" r:id="R1a1ffe8fac664454"/>
    <p:sldId xmlns:r="http://schemas.openxmlformats.org/officeDocument/2006/relationships" id="261" r:id="R96894bb7020e4e13"/>
    <p:sldId xmlns:r="http://schemas.openxmlformats.org/officeDocument/2006/relationships" id="262" r:id="R7dbaece0db334d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7192d2789c4604" /><Relationship Type="http://schemas.openxmlformats.org/officeDocument/2006/relationships/slide" Target="/ppt/slides/slide1.xml" Id="Rab0f4f856c76443a" /><Relationship Type="http://schemas.openxmlformats.org/officeDocument/2006/relationships/slide" Target="/ppt/slides/slide2.xml" Id="R0321c292ace74622" /><Relationship Type="http://schemas.openxmlformats.org/officeDocument/2006/relationships/slide" Target="/ppt/slides/slide3.xml" Id="R5d7ed86f254041fb" /><Relationship Type="http://schemas.openxmlformats.org/officeDocument/2006/relationships/slide" Target="/ppt/slides/slide4.xml" Id="Rf6003af062554c4a" /><Relationship Type="http://schemas.openxmlformats.org/officeDocument/2006/relationships/slide" Target="/ppt/slides/slide5.xml" Id="R1a1ffe8fac664454" /><Relationship Type="http://schemas.openxmlformats.org/officeDocument/2006/relationships/slide" Target="/ppt/slides/slide6.xml" Id="R96894bb7020e4e13" /><Relationship Type="http://schemas.openxmlformats.org/officeDocument/2006/relationships/slide" Target="/ppt/slides/slide7.xml" Id="R7dbaece0db334d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dc9c1b73b54d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e2a10d510b4797" /><Relationship Type="http://schemas.openxmlformats.org/officeDocument/2006/relationships/theme" Target="/ppt/slideMasters/theme/theme1.xml" Id="Red256f67976143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e2a10d510b47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530ebb855b46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142c338ec43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8d1b03085247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346e2a0fb8433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bdea1f6a9b45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cef1ddaa0944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7eb4cb2a2741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HANDELSHUSET ALEXANDER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HANDELSHUSET ALEXANDER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HANDELSHUSET ALEXANDER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HANDELSHUSET ALEXANDER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HANDELSHUSET ALEXANDER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HANDELSHUSET ALEXANDER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−145 005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1 927 005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15 396 602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16 666 377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HANDELSHUSET ALEXANDER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BOLLESTAD  –  33,4 %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BOLLESTAD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TORILL BOLLESTAD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HANDELSHUSET ALEXANDER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Krystallveien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4321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963 111 169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HANDELSHUSET ALEXANDER AS</a:t>
            </a:r>
          </a:p>
        </p:txBody>
      </p:sp>
    </p:spTree>
  </p:cSld>
  <p:clrMapOvr>
    <a:masterClrMapping xmlns:a="http://schemas.openxmlformats.org/drawingml/2006/main"/>
  </p:clrMapOvr>
</p:sld>
</file>