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a0deb67b494a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cc31e9ee4540cc"/>
  </p:sldMasterIdLst>
  <p:sldIdLst>
    <p:sldId xmlns:r="http://schemas.openxmlformats.org/officeDocument/2006/relationships" id="256" r:id="Rcf83dfede92b42cd"/>
    <p:sldId xmlns:r="http://schemas.openxmlformats.org/officeDocument/2006/relationships" id="257" r:id="Rf6f817eb372e469b"/>
    <p:sldId xmlns:r="http://schemas.openxmlformats.org/officeDocument/2006/relationships" id="258" r:id="R6e45641a302b408a"/>
    <p:sldId xmlns:r="http://schemas.openxmlformats.org/officeDocument/2006/relationships" id="259" r:id="R733e59f8aeee489b"/>
    <p:sldId xmlns:r="http://schemas.openxmlformats.org/officeDocument/2006/relationships" id="260" r:id="R78c53ed373354d46"/>
    <p:sldId xmlns:r="http://schemas.openxmlformats.org/officeDocument/2006/relationships" id="261" r:id="Rc14881e8e7f349a2"/>
    <p:sldId xmlns:r="http://schemas.openxmlformats.org/officeDocument/2006/relationships" id="262" r:id="R947112c26f9f44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c31e9ee4540cc" /><Relationship Type="http://schemas.openxmlformats.org/officeDocument/2006/relationships/slide" Target="/ppt/slides/slide1.xml" Id="Rcf83dfede92b42cd" /><Relationship Type="http://schemas.openxmlformats.org/officeDocument/2006/relationships/slide" Target="/ppt/slides/slide2.xml" Id="Rf6f817eb372e469b" /><Relationship Type="http://schemas.openxmlformats.org/officeDocument/2006/relationships/slide" Target="/ppt/slides/slide3.xml" Id="R6e45641a302b408a" /><Relationship Type="http://schemas.openxmlformats.org/officeDocument/2006/relationships/slide" Target="/ppt/slides/slide4.xml" Id="R733e59f8aeee489b" /><Relationship Type="http://schemas.openxmlformats.org/officeDocument/2006/relationships/slide" Target="/ppt/slides/slide5.xml" Id="R78c53ed373354d46" /><Relationship Type="http://schemas.openxmlformats.org/officeDocument/2006/relationships/slide" Target="/ppt/slides/slide6.xml" Id="Rc14881e8e7f349a2" /><Relationship Type="http://schemas.openxmlformats.org/officeDocument/2006/relationships/slide" Target="/ppt/slides/slide7.xml" Id="R947112c26f9f44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a320ea0c346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75c7044454308" /><Relationship Type="http://schemas.openxmlformats.org/officeDocument/2006/relationships/theme" Target="/ppt/slideMasters/theme/theme1.xml" Id="R3dd81c3d54de47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a75c70444543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1200fec5146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fad12be9147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a3c9d25934f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c0ddd618144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d8bcdd7944d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fc418667045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e68d80d1d42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412 913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1 507 085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2 299 647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Kiellands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erik@myhrer.com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963 070 365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