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a81d013ba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712d206d14dfc"/>
  </p:sldMasterIdLst>
  <p:sldIdLst>
    <p:sldId xmlns:r="http://schemas.openxmlformats.org/officeDocument/2006/relationships" id="256" r:id="R8fa3bf9d28b44865"/>
    <p:sldId xmlns:r="http://schemas.openxmlformats.org/officeDocument/2006/relationships" id="257" r:id="R3960d706668b4fa2"/>
    <p:sldId xmlns:r="http://schemas.openxmlformats.org/officeDocument/2006/relationships" id="258" r:id="Rfc289374d72f40b4"/>
    <p:sldId xmlns:r="http://schemas.openxmlformats.org/officeDocument/2006/relationships" id="259" r:id="Rb96afdf9e9bb48cc"/>
    <p:sldId xmlns:r="http://schemas.openxmlformats.org/officeDocument/2006/relationships" id="260" r:id="R05e2acc126f54a33"/>
    <p:sldId xmlns:r="http://schemas.openxmlformats.org/officeDocument/2006/relationships" id="261" r:id="R4e760da30a0b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712d206d14dfc" /><Relationship Type="http://schemas.openxmlformats.org/officeDocument/2006/relationships/slide" Target="/ppt/slides/slide1.xml" Id="R8fa3bf9d28b44865" /><Relationship Type="http://schemas.openxmlformats.org/officeDocument/2006/relationships/slide" Target="/ppt/slides/slide2.xml" Id="R3960d706668b4fa2" /><Relationship Type="http://schemas.openxmlformats.org/officeDocument/2006/relationships/slide" Target="/ppt/slides/slide3.xml" Id="Rfc289374d72f40b4" /><Relationship Type="http://schemas.openxmlformats.org/officeDocument/2006/relationships/slide" Target="/ppt/slides/slide4.xml" Id="Rb96afdf9e9bb48cc" /><Relationship Type="http://schemas.openxmlformats.org/officeDocument/2006/relationships/slide" Target="/ppt/slides/slide5.xml" Id="R05e2acc126f54a33" /><Relationship Type="http://schemas.openxmlformats.org/officeDocument/2006/relationships/slide" Target="/ppt/slides/slide6.xml" Id="R4e760da30a0b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ae7f80d57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93f35ebd48af" /><Relationship Type="http://schemas.openxmlformats.org/officeDocument/2006/relationships/theme" Target="/ppt/slideMasters/theme/theme1.xml" Id="R263f4dc50224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293f35ebd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72d91615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3948061b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a1d3bf21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6aa5226e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21fb1067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3eb3ed84f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