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85e8d239464e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2afbded6704415"/>
  </p:sldMasterIdLst>
  <p:sldIdLst>
    <p:sldId xmlns:r="http://schemas.openxmlformats.org/officeDocument/2006/relationships" id="256" r:id="R960a23cb839f462d"/>
    <p:sldId xmlns:r="http://schemas.openxmlformats.org/officeDocument/2006/relationships" id="257" r:id="R434a2168f6434044"/>
    <p:sldId xmlns:r="http://schemas.openxmlformats.org/officeDocument/2006/relationships" id="258" r:id="Rbe902c24513646cd"/>
    <p:sldId xmlns:r="http://schemas.openxmlformats.org/officeDocument/2006/relationships" id="259" r:id="R84f1a0139c464456"/>
    <p:sldId xmlns:r="http://schemas.openxmlformats.org/officeDocument/2006/relationships" id="260" r:id="R612cbd2441c24a4b"/>
    <p:sldId xmlns:r="http://schemas.openxmlformats.org/officeDocument/2006/relationships" id="261" r:id="R1192b81a0f954a88"/>
    <p:sldId xmlns:r="http://schemas.openxmlformats.org/officeDocument/2006/relationships" id="262" r:id="Rd0f0fc9e59f84a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2afbded6704415" /><Relationship Type="http://schemas.openxmlformats.org/officeDocument/2006/relationships/slide" Target="/ppt/slides/slide1.xml" Id="R960a23cb839f462d" /><Relationship Type="http://schemas.openxmlformats.org/officeDocument/2006/relationships/slide" Target="/ppt/slides/slide2.xml" Id="R434a2168f6434044" /><Relationship Type="http://schemas.openxmlformats.org/officeDocument/2006/relationships/slide" Target="/ppt/slides/slide3.xml" Id="Rbe902c24513646cd" /><Relationship Type="http://schemas.openxmlformats.org/officeDocument/2006/relationships/slide" Target="/ppt/slides/slide4.xml" Id="R84f1a0139c464456" /><Relationship Type="http://schemas.openxmlformats.org/officeDocument/2006/relationships/slide" Target="/ppt/slides/slide5.xml" Id="R612cbd2441c24a4b" /><Relationship Type="http://schemas.openxmlformats.org/officeDocument/2006/relationships/slide" Target="/ppt/slides/slide6.xml" Id="R1192b81a0f954a88" /><Relationship Type="http://schemas.openxmlformats.org/officeDocument/2006/relationships/slide" Target="/ppt/slides/slide7.xml" Id="Rd0f0fc9e59f84a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d9d6d4350347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87d4795b546f6" /><Relationship Type="http://schemas.openxmlformats.org/officeDocument/2006/relationships/theme" Target="/ppt/slideMasters/theme/theme1.xml" Id="R405627c06c8d42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b87d4795b546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985b9061748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94fdcbede43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ff9561caa44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b67b0b8c441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8ade6d21c4c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90c18fc7749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170c06d8947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PROCO PROFESSIONAL CONSULTANTS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PROCO PROFESSIONAL CONSULTANTS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−197 192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228 807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13 029 005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14 699 874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PETTER RØKENES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H0501, Consul Sigval Bergesens vei 212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55 08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963 007 574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