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257c97c627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4891c58c5144b5"/>
  </p:sldMasterIdLst>
  <p:sldIdLst>
    <p:sldId xmlns:r="http://schemas.openxmlformats.org/officeDocument/2006/relationships" id="256" r:id="R3ca0a38b403a41e5"/>
    <p:sldId xmlns:r="http://schemas.openxmlformats.org/officeDocument/2006/relationships" id="257" r:id="R5851960fcead44c9"/>
    <p:sldId xmlns:r="http://schemas.openxmlformats.org/officeDocument/2006/relationships" id="258" r:id="R2df7d51693a64be9"/>
    <p:sldId xmlns:r="http://schemas.openxmlformats.org/officeDocument/2006/relationships" id="259" r:id="R0134875ea2fe4ae7"/>
    <p:sldId xmlns:r="http://schemas.openxmlformats.org/officeDocument/2006/relationships" id="260" r:id="Re2e692649f444493"/>
    <p:sldId xmlns:r="http://schemas.openxmlformats.org/officeDocument/2006/relationships" id="261" r:id="R11097bc17bb04e7e"/>
    <p:sldId xmlns:r="http://schemas.openxmlformats.org/officeDocument/2006/relationships" id="262" r:id="R35688815cd5f4a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4891c58c5144b5" /><Relationship Type="http://schemas.openxmlformats.org/officeDocument/2006/relationships/slide" Target="/ppt/slides/slide1.xml" Id="R3ca0a38b403a41e5" /><Relationship Type="http://schemas.openxmlformats.org/officeDocument/2006/relationships/slide" Target="/ppt/slides/slide2.xml" Id="R5851960fcead44c9" /><Relationship Type="http://schemas.openxmlformats.org/officeDocument/2006/relationships/slide" Target="/ppt/slides/slide3.xml" Id="R2df7d51693a64be9" /><Relationship Type="http://schemas.openxmlformats.org/officeDocument/2006/relationships/slide" Target="/ppt/slides/slide4.xml" Id="R0134875ea2fe4ae7" /><Relationship Type="http://schemas.openxmlformats.org/officeDocument/2006/relationships/slide" Target="/ppt/slides/slide5.xml" Id="Re2e692649f444493" /><Relationship Type="http://schemas.openxmlformats.org/officeDocument/2006/relationships/slide" Target="/ppt/slides/slide6.xml" Id="R11097bc17bb04e7e" /><Relationship Type="http://schemas.openxmlformats.org/officeDocument/2006/relationships/slide" Target="/ppt/slides/slide7.xml" Id="R35688815cd5f4a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47ad6fcbf47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880b679604d8a" /><Relationship Type="http://schemas.openxmlformats.org/officeDocument/2006/relationships/theme" Target="/ppt/slideMasters/theme/theme1.xml" Id="Rc6bd098da1a849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c880b679604d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a53e7144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023fda19942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d15beadc24b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7e0fea6ed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da1c87ab2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c7332264748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801df0f1a48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