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f0e0bac3b14b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e6f15bf7814ce9"/>
  </p:sldMasterIdLst>
  <p:sldIdLst>
    <p:sldId xmlns:r="http://schemas.openxmlformats.org/officeDocument/2006/relationships" id="256" r:id="R1e4b019c827745a4"/>
    <p:sldId xmlns:r="http://schemas.openxmlformats.org/officeDocument/2006/relationships" id="257" r:id="R31103b3f10aa4e83"/>
    <p:sldId xmlns:r="http://schemas.openxmlformats.org/officeDocument/2006/relationships" id="258" r:id="R57d4b39e29a94b0f"/>
    <p:sldId xmlns:r="http://schemas.openxmlformats.org/officeDocument/2006/relationships" id="259" r:id="R88eaa452078a487f"/>
    <p:sldId xmlns:r="http://schemas.openxmlformats.org/officeDocument/2006/relationships" id="260" r:id="R160ae214019a4ad2"/>
    <p:sldId xmlns:r="http://schemas.openxmlformats.org/officeDocument/2006/relationships" id="261" r:id="Rd6d64027cdc54c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6f15bf7814ce9" /><Relationship Type="http://schemas.openxmlformats.org/officeDocument/2006/relationships/slide" Target="/ppt/slides/slide1.xml" Id="R1e4b019c827745a4" /><Relationship Type="http://schemas.openxmlformats.org/officeDocument/2006/relationships/slide" Target="/ppt/slides/slide2.xml" Id="R31103b3f10aa4e83" /><Relationship Type="http://schemas.openxmlformats.org/officeDocument/2006/relationships/slide" Target="/ppt/slides/slide3.xml" Id="R57d4b39e29a94b0f" /><Relationship Type="http://schemas.openxmlformats.org/officeDocument/2006/relationships/slide" Target="/ppt/slides/slide4.xml" Id="R88eaa452078a487f" /><Relationship Type="http://schemas.openxmlformats.org/officeDocument/2006/relationships/slide" Target="/ppt/slides/slide5.xml" Id="R160ae214019a4ad2" /><Relationship Type="http://schemas.openxmlformats.org/officeDocument/2006/relationships/slide" Target="/ppt/slides/slide6.xml" Id="Rd6d64027cdc54c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996259495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602300901455a" /><Relationship Type="http://schemas.openxmlformats.org/officeDocument/2006/relationships/theme" Target="/ppt/slideMasters/theme/theme1.xml" Id="R0d890efaea55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60230090145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df9371c7c4a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9682e050344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7a8b21ed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4615df7a49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b5e1d51d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30ba8136d4d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