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8d41ede994b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0af1897cb470d"/>
  </p:sldMasterIdLst>
  <p:sldIdLst>
    <p:sldId xmlns:r="http://schemas.openxmlformats.org/officeDocument/2006/relationships" id="256" r:id="R062720daa39f471a"/>
    <p:sldId xmlns:r="http://schemas.openxmlformats.org/officeDocument/2006/relationships" id="257" r:id="R181cc2348edc4779"/>
    <p:sldId xmlns:r="http://schemas.openxmlformats.org/officeDocument/2006/relationships" id="258" r:id="R5f193d8790c8454d"/>
    <p:sldId xmlns:r="http://schemas.openxmlformats.org/officeDocument/2006/relationships" id="259" r:id="Rd7ea1bc32ed84d38"/>
    <p:sldId xmlns:r="http://schemas.openxmlformats.org/officeDocument/2006/relationships" id="260" r:id="Rea4006f6bf774156"/>
    <p:sldId xmlns:r="http://schemas.openxmlformats.org/officeDocument/2006/relationships" id="261" r:id="Rd6d170a4b2f14454"/>
    <p:sldId xmlns:r="http://schemas.openxmlformats.org/officeDocument/2006/relationships" id="262" r:id="R4880ecd55533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0af1897cb470d" /><Relationship Type="http://schemas.openxmlformats.org/officeDocument/2006/relationships/slide" Target="/ppt/slides/slide1.xml" Id="R062720daa39f471a" /><Relationship Type="http://schemas.openxmlformats.org/officeDocument/2006/relationships/slide" Target="/ppt/slides/slide2.xml" Id="R181cc2348edc4779" /><Relationship Type="http://schemas.openxmlformats.org/officeDocument/2006/relationships/slide" Target="/ppt/slides/slide3.xml" Id="R5f193d8790c8454d" /><Relationship Type="http://schemas.openxmlformats.org/officeDocument/2006/relationships/slide" Target="/ppt/slides/slide4.xml" Id="Rd7ea1bc32ed84d38" /><Relationship Type="http://schemas.openxmlformats.org/officeDocument/2006/relationships/slide" Target="/ppt/slides/slide5.xml" Id="Rea4006f6bf774156" /><Relationship Type="http://schemas.openxmlformats.org/officeDocument/2006/relationships/slide" Target="/ppt/slides/slide6.xml" Id="Rd6d170a4b2f14454" /><Relationship Type="http://schemas.openxmlformats.org/officeDocument/2006/relationships/slide" Target="/ppt/slides/slide7.xml" Id="R4880ecd55533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624ea091b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c54370eab402d" /><Relationship Type="http://schemas.openxmlformats.org/officeDocument/2006/relationships/theme" Target="/ppt/slideMasters/theme/theme1.xml" Id="Rba9004ad308a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c54370eab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7d2a75b7d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897a706d5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729f4f154c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b1a60893f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90bdb751a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8ce6f0ac41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6afcf7658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962 943 144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