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6ebbe9ffa4f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79e459d9c496d"/>
  </p:sldMasterIdLst>
  <p:sldIdLst>
    <p:sldId xmlns:r="http://schemas.openxmlformats.org/officeDocument/2006/relationships" id="256" r:id="R17c8eed4a63e4927"/>
    <p:sldId xmlns:r="http://schemas.openxmlformats.org/officeDocument/2006/relationships" id="257" r:id="R46481655f9294161"/>
    <p:sldId xmlns:r="http://schemas.openxmlformats.org/officeDocument/2006/relationships" id="258" r:id="R1dd28f5209fb4b99"/>
    <p:sldId xmlns:r="http://schemas.openxmlformats.org/officeDocument/2006/relationships" id="259" r:id="R70713d8db296414b"/>
    <p:sldId xmlns:r="http://schemas.openxmlformats.org/officeDocument/2006/relationships" id="260" r:id="R9eba9930524f4ad9"/>
    <p:sldId xmlns:r="http://schemas.openxmlformats.org/officeDocument/2006/relationships" id="261" r:id="Rcadf1a18b6434e96"/>
    <p:sldId xmlns:r="http://schemas.openxmlformats.org/officeDocument/2006/relationships" id="262" r:id="R99645772485c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79e459d9c496d" /><Relationship Type="http://schemas.openxmlformats.org/officeDocument/2006/relationships/slide" Target="/ppt/slides/slide1.xml" Id="R17c8eed4a63e4927" /><Relationship Type="http://schemas.openxmlformats.org/officeDocument/2006/relationships/slide" Target="/ppt/slides/slide2.xml" Id="R46481655f9294161" /><Relationship Type="http://schemas.openxmlformats.org/officeDocument/2006/relationships/slide" Target="/ppt/slides/slide3.xml" Id="R1dd28f5209fb4b99" /><Relationship Type="http://schemas.openxmlformats.org/officeDocument/2006/relationships/slide" Target="/ppt/slides/slide4.xml" Id="R70713d8db296414b" /><Relationship Type="http://schemas.openxmlformats.org/officeDocument/2006/relationships/slide" Target="/ppt/slides/slide5.xml" Id="R9eba9930524f4ad9" /><Relationship Type="http://schemas.openxmlformats.org/officeDocument/2006/relationships/slide" Target="/ppt/slides/slide6.xml" Id="Rcadf1a18b6434e96" /><Relationship Type="http://schemas.openxmlformats.org/officeDocument/2006/relationships/slide" Target="/ppt/slides/slide7.xml" Id="R99645772485c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58a10a6e043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44b13fe334a98" /><Relationship Type="http://schemas.openxmlformats.org/officeDocument/2006/relationships/theme" Target="/ppt/slideMasters/theme/theme1.xml" Id="Rbfff8c1f512948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44b13fe33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939f1dc6046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74890f6f2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f0469f48c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919b4d9af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f80e813ab46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99d4f8918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b6451fc1f46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TRUMPY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20 397 021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518 084 879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522 876 017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DIDRIK TRUMPY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962 941 478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