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eea870713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626516f1c4217"/>
  </p:sldMasterIdLst>
  <p:sldIdLst>
    <p:sldId xmlns:r="http://schemas.openxmlformats.org/officeDocument/2006/relationships" id="256" r:id="Re7a5a9391d7f484c"/>
    <p:sldId xmlns:r="http://schemas.openxmlformats.org/officeDocument/2006/relationships" id="257" r:id="R987e6b9128454270"/>
    <p:sldId xmlns:r="http://schemas.openxmlformats.org/officeDocument/2006/relationships" id="258" r:id="Rf2352254b7a34b11"/>
    <p:sldId xmlns:r="http://schemas.openxmlformats.org/officeDocument/2006/relationships" id="259" r:id="Rd3176f0f83934ff0"/>
    <p:sldId xmlns:r="http://schemas.openxmlformats.org/officeDocument/2006/relationships" id="260" r:id="Rb08e9ecd2e2a4252"/>
    <p:sldId xmlns:r="http://schemas.openxmlformats.org/officeDocument/2006/relationships" id="261" r:id="Rb582cd97f9024fbd"/>
    <p:sldId xmlns:r="http://schemas.openxmlformats.org/officeDocument/2006/relationships" id="262" r:id="Rcbd5b8a637c4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626516f1c4217" /><Relationship Type="http://schemas.openxmlformats.org/officeDocument/2006/relationships/slide" Target="/ppt/slides/slide1.xml" Id="Re7a5a9391d7f484c" /><Relationship Type="http://schemas.openxmlformats.org/officeDocument/2006/relationships/slide" Target="/ppt/slides/slide2.xml" Id="R987e6b9128454270" /><Relationship Type="http://schemas.openxmlformats.org/officeDocument/2006/relationships/slide" Target="/ppt/slides/slide3.xml" Id="Rf2352254b7a34b11" /><Relationship Type="http://schemas.openxmlformats.org/officeDocument/2006/relationships/slide" Target="/ppt/slides/slide4.xml" Id="Rd3176f0f83934ff0" /><Relationship Type="http://schemas.openxmlformats.org/officeDocument/2006/relationships/slide" Target="/ppt/slides/slide5.xml" Id="Rb08e9ecd2e2a4252" /><Relationship Type="http://schemas.openxmlformats.org/officeDocument/2006/relationships/slide" Target="/ppt/slides/slide6.xml" Id="Rb582cd97f9024fbd" /><Relationship Type="http://schemas.openxmlformats.org/officeDocument/2006/relationships/slide" Target="/ppt/slides/slide7.xml" Id="Rcbd5b8a637c4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3550f9ae4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1b4cce60d441d" /><Relationship Type="http://schemas.openxmlformats.org/officeDocument/2006/relationships/theme" Target="/ppt/slideMasters/theme/theme1.xml" Id="Rccbca1f9425a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1b4cce60d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b94eefe48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d7fc6188b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7dc7886b7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e05e51e2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81d5abaaf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30bfe21e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897cd7a8c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BO EBER OLSSON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