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c38ed90f2a41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38e301a8644511"/>
  </p:sldMasterIdLst>
  <p:sldIdLst>
    <p:sldId xmlns:r="http://schemas.openxmlformats.org/officeDocument/2006/relationships" id="256" r:id="Ra2b1e155872342fa"/>
    <p:sldId xmlns:r="http://schemas.openxmlformats.org/officeDocument/2006/relationships" id="257" r:id="R27b9a7498e8e44b3"/>
    <p:sldId xmlns:r="http://schemas.openxmlformats.org/officeDocument/2006/relationships" id="258" r:id="R5466dfc481174baf"/>
    <p:sldId xmlns:r="http://schemas.openxmlformats.org/officeDocument/2006/relationships" id="259" r:id="R9da5f8f33ee4446c"/>
    <p:sldId xmlns:r="http://schemas.openxmlformats.org/officeDocument/2006/relationships" id="260" r:id="Rc2017930f66044b0"/>
    <p:sldId xmlns:r="http://schemas.openxmlformats.org/officeDocument/2006/relationships" id="261" r:id="Ra56fdab91fed47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38e301a8644511" /><Relationship Type="http://schemas.openxmlformats.org/officeDocument/2006/relationships/slide" Target="/ppt/slides/slide1.xml" Id="Ra2b1e155872342fa" /><Relationship Type="http://schemas.openxmlformats.org/officeDocument/2006/relationships/slide" Target="/ppt/slides/slide2.xml" Id="R27b9a7498e8e44b3" /><Relationship Type="http://schemas.openxmlformats.org/officeDocument/2006/relationships/slide" Target="/ppt/slides/slide3.xml" Id="R5466dfc481174baf" /><Relationship Type="http://schemas.openxmlformats.org/officeDocument/2006/relationships/slide" Target="/ppt/slides/slide4.xml" Id="R9da5f8f33ee4446c" /><Relationship Type="http://schemas.openxmlformats.org/officeDocument/2006/relationships/slide" Target="/ppt/slides/slide5.xml" Id="Rc2017930f66044b0" /><Relationship Type="http://schemas.openxmlformats.org/officeDocument/2006/relationships/slide" Target="/ppt/slides/slide6.xml" Id="Ra56fdab91fed47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f84f80fde247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baf75f8ae4f76" /><Relationship Type="http://schemas.openxmlformats.org/officeDocument/2006/relationships/theme" Target="/ppt/slideMasters/theme/theme1.xml" Id="R887a7fef901247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abaf75f8ae4f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4dbfeb19444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99cdb75644d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568dfb09e4d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fc72dab5e4e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885926c074f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8f8482d0b48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ODDBJØRN ROSO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ODDBJØRN ROSO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ROSO ble etablert [år] og holder til i Sundbyfoss.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ODDBJØRN ROSO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ODDBJØRN ROSO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ODDBJØRN ROSO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4 203 950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3 605 345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3 606 648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1 733 619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1 824 730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ODDBJØRN ROSO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Engnesveien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3092 Sundbyfoss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oddbjorn@roso-revisjon.no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962 865 348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ODDBJØRN ROSO</a:t>
            </a:r>
          </a:p>
        </p:txBody>
      </p:sp>
    </p:spTree>
  </p:cSld>
  <p:clrMapOvr>
    <a:masterClrMapping xmlns:a="http://schemas.openxmlformats.org/drawingml/2006/main"/>
  </p:clrMapOvr>
</p:sld>
</file>