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b52f766d654d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1579d5c92e461f"/>
  </p:sldMasterIdLst>
  <p:sldIdLst>
    <p:sldId xmlns:r="http://schemas.openxmlformats.org/officeDocument/2006/relationships" id="256" r:id="R853b4ca90e404352"/>
    <p:sldId xmlns:r="http://schemas.openxmlformats.org/officeDocument/2006/relationships" id="257" r:id="R420ae1ff900547cb"/>
    <p:sldId xmlns:r="http://schemas.openxmlformats.org/officeDocument/2006/relationships" id="258" r:id="Rb91b7230497d403e"/>
    <p:sldId xmlns:r="http://schemas.openxmlformats.org/officeDocument/2006/relationships" id="259" r:id="R4b47b682395d4c43"/>
    <p:sldId xmlns:r="http://schemas.openxmlformats.org/officeDocument/2006/relationships" id="260" r:id="Rfa61e85bb394473e"/>
    <p:sldId xmlns:r="http://schemas.openxmlformats.org/officeDocument/2006/relationships" id="261" r:id="R6874e89d25aa4f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1579d5c92e461f" /><Relationship Type="http://schemas.openxmlformats.org/officeDocument/2006/relationships/slide" Target="/ppt/slides/slide1.xml" Id="R853b4ca90e404352" /><Relationship Type="http://schemas.openxmlformats.org/officeDocument/2006/relationships/slide" Target="/ppt/slides/slide2.xml" Id="R420ae1ff900547cb" /><Relationship Type="http://schemas.openxmlformats.org/officeDocument/2006/relationships/slide" Target="/ppt/slides/slide3.xml" Id="Rb91b7230497d403e" /><Relationship Type="http://schemas.openxmlformats.org/officeDocument/2006/relationships/slide" Target="/ppt/slides/slide4.xml" Id="R4b47b682395d4c43" /><Relationship Type="http://schemas.openxmlformats.org/officeDocument/2006/relationships/slide" Target="/ppt/slides/slide5.xml" Id="Rfa61e85bb394473e" /><Relationship Type="http://schemas.openxmlformats.org/officeDocument/2006/relationships/slide" Target="/ppt/slides/slide6.xml" Id="R6874e89d25aa4f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167397b3854c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715b550a0490e" /><Relationship Type="http://schemas.openxmlformats.org/officeDocument/2006/relationships/theme" Target="/ppt/slideMasters/theme/theme1.xml" Id="Re378521f5fd940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1715b550a049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837683faf47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7a533d8804d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048e044eb43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e134b4d5942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9eb836ef84e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b9d11b44540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ØYE REVISJON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 REVISJON ble etablert [år] og holder til i Eina.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2 418 350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2 133 676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2 132 914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−60 095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20 809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 Øye, Randi Øye, Teiterudbakken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2843 Eina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randi.oye@oyerevisjon.dk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www.oyerevisjon.no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962 583 024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